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69" r:id="rId3"/>
    <p:sldId id="270" r:id="rId4"/>
  </p:sldIdLst>
  <p:sldSz cx="6858000" cy="9906000" type="A4"/>
  <p:notesSz cx="6858000" cy="9144000"/>
  <p:custDataLst>
    <p:tags r:id="rId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CEF"/>
    <a:srgbClr val="F9C1C9"/>
    <a:srgbClr val="F8BAC3"/>
    <a:srgbClr val="AD4B42"/>
    <a:srgbClr val="F8B9C2"/>
    <a:srgbClr val="F8B6C0"/>
    <a:srgbClr val="930A41"/>
    <a:srgbClr val="E6E6E6"/>
    <a:srgbClr val="BA6A43"/>
    <a:srgbClr val="9E26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317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tags" Target="tags/tag1.xml"/><Relationship Id="rId8" Type="http://schemas.openxmlformats.org/officeDocument/2006/relationships/tableStyles" Target="tableStyles.xml"/><Relationship Id="rId7" Type="http://schemas.openxmlformats.org/officeDocument/2006/relationships/viewProps" Target="viewProps.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F9E4B3-DD22-46D4-9729-DB053252A86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88FBAF-B1F7-438C-ABEE-49BE431433A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9D2588E8-D53D-4B87-B67C-3EA7CDA3FFEA}"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72F7E55-86A3-46A7-8AAE-BF7A4285428E}"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9D2588E8-D53D-4B87-B67C-3EA7CDA3FFEA}"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72F7E55-86A3-46A7-8AAE-BF7A4285428E}"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9D2588E8-D53D-4B87-B67C-3EA7CDA3FFEA}"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72F7E55-86A3-46A7-8AAE-BF7A4285428E}"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9D2588E8-D53D-4B87-B67C-3EA7CDA3FFEA}"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72F7E55-86A3-46A7-8AAE-BF7A4285428E}"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9D2588E8-D53D-4B87-B67C-3EA7CDA3FFEA}"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72F7E55-86A3-46A7-8AAE-BF7A4285428E}"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fld id="{9D2588E8-D53D-4B87-B67C-3EA7CDA3FFEA}"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72F7E55-86A3-46A7-8AAE-BF7A4285428E}"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472381" y="3618442"/>
            <a:ext cx="2901255" cy="5322183"/>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3471863" y="3618442"/>
            <a:ext cx="2915543" cy="5322183"/>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p>
            <a:fld id="{9D2588E8-D53D-4B87-B67C-3EA7CDA3FFEA}"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72F7E55-86A3-46A7-8AAE-BF7A4285428E}"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9D2588E8-D53D-4B87-B67C-3EA7CDA3FFEA}"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72F7E55-86A3-46A7-8AAE-BF7A4285428E}"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2588E8-D53D-4B87-B67C-3EA7CDA3FFEA}"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72F7E55-86A3-46A7-8AAE-BF7A4285428E}"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9D2588E8-D53D-4B87-B67C-3EA7CDA3FFEA}"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72F7E55-86A3-46A7-8AAE-BF7A4285428E}"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9D2588E8-D53D-4B87-B67C-3EA7CDA3FFEA}"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72F7E55-86A3-46A7-8AAE-BF7A4285428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D2588E8-D53D-4B87-B67C-3EA7CDA3FFEA}" type="datetimeFigureOut">
              <a:rPr lang="zh-CN" altLang="en-US" smtClean="0"/>
            </a:fld>
            <a:endParaRPr lang="zh-CN"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272F7E55-86A3-46A7-8AAE-BF7A4285428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hyperlink" Target="http://icamis.conferences.ac.cn/download/2024/en" TargetMode="External"/><Relationship Id="rId5" Type="http://schemas.openxmlformats.org/officeDocument/2006/relationships/image" Target="../media/image3.png"/><Relationship Id="rId4" Type="http://schemas.openxmlformats.org/officeDocument/2006/relationships/hyperlink" Target="http://icams.conferences.ac.cn/" TargetMode="External"/><Relationship Id="rId3" Type="http://schemas.openxmlformats.org/officeDocument/2006/relationships/image" Target="../media/image2.png"/><Relationship Id="rId2" Type="http://schemas.openxmlformats.org/officeDocument/2006/relationships/hyperlink" Target="http://www.iamset.cn/meeting" TargetMode="Externa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iamset.cn/meeting" TargetMode="External"/><Relationship Id="rId3" Type="http://schemas.openxmlformats.org/officeDocument/2006/relationships/image" Target="../media/image3.png"/><Relationship Id="rId2" Type="http://schemas.openxmlformats.org/officeDocument/2006/relationships/hyperlink" Target="http://icams.conferences.ac.cn/" TargetMode="Externa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50000"/>
          </a:blip>
          <a:stretch>
            <a:fillRect/>
          </a:stretch>
        </a:blipFill>
        <a:effectLst/>
      </p:bgPr>
    </p:bg>
    <p:spTree>
      <p:nvGrpSpPr>
        <p:cNvPr id="1" name=""/>
        <p:cNvGrpSpPr/>
        <p:nvPr/>
      </p:nvGrpSpPr>
      <p:grpSpPr>
        <a:xfrm>
          <a:off x="0" y="0"/>
          <a:ext cx="0" cy="0"/>
          <a:chOff x="0" y="0"/>
          <a:chExt cx="0" cy="0"/>
        </a:xfrm>
      </p:grpSpPr>
      <p:sp>
        <p:nvSpPr>
          <p:cNvPr id="9" name="文本框 8"/>
          <p:cNvSpPr txBox="1"/>
          <p:nvPr/>
        </p:nvSpPr>
        <p:spPr>
          <a:xfrm>
            <a:off x="1161048" y="340234"/>
            <a:ext cx="4535905" cy="52197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w="0"/>
                <a:solidFill>
                  <a:prstClr val="black"/>
                </a:solidFill>
                <a:effectLst>
                  <a:reflection blurRad="6350" stA="53000" endA="300" endPos="35500" dir="5400000" sy="-90000" algn="bl" rotWithShape="0"/>
                </a:effectLst>
                <a:uLnTx/>
                <a:uFillTx/>
                <a:latin typeface="华文中宋" panose="02010600040101010101" pitchFamily="2" charset="-122"/>
                <a:ea typeface="华文中宋" panose="02010600040101010101" pitchFamily="2" charset="-122"/>
                <a:cs typeface="+mn-cs"/>
              </a:rPr>
              <a:t>Wall Poster </a:t>
            </a:r>
            <a:r>
              <a:rPr lang="en-US" altLang="zh-CN" sz="2800" b="1" dirty="0">
                <a:ln w="0"/>
                <a:solidFill>
                  <a:prstClr val="black"/>
                </a:solidFill>
                <a:effectLst>
                  <a:reflection blurRad="6350" stA="53000" endA="300" endPos="35500" dir="5400000" sy="-90000" algn="bl" rotWithShape="0"/>
                </a:effectLst>
                <a:latin typeface="华文中宋" panose="02010600040101010101" pitchFamily="2" charset="-122"/>
                <a:ea typeface="华文中宋" panose="02010600040101010101" pitchFamily="2" charset="-122"/>
              </a:rPr>
              <a:t>Guidance</a:t>
            </a:r>
            <a:r>
              <a:rPr kumimoji="0" lang="en-US" altLang="zh-CN" sz="2800" b="0" i="0" u="none" strike="noStrike" kern="1200" cap="none" spc="0" normalizeH="0" baseline="0" noProof="0" dirty="0">
                <a:ln w="0"/>
                <a:solidFill>
                  <a:prstClr val="black"/>
                </a:solidFill>
                <a:effectLst>
                  <a:reflection blurRad="6350" stA="53000" endA="300" endPos="35500" dir="5400000" sy="-90000" algn="bl" rotWithShape="0"/>
                </a:effectLst>
                <a:uLnTx/>
                <a:uFillTx/>
                <a:latin typeface="华文中宋" panose="02010600040101010101" pitchFamily="2" charset="-122"/>
                <a:ea typeface="华文中宋" panose="02010600040101010101" pitchFamily="2" charset="-122"/>
                <a:cs typeface="+mn-cs"/>
              </a:rPr>
              <a:t> </a:t>
            </a:r>
            <a:endParaRPr kumimoji="0" lang="zh-CN" altLang="en-US" sz="2800" b="0" i="0" u="none" strike="noStrike" kern="1200" cap="none" spc="0" normalizeH="0" baseline="0" noProof="0" dirty="0">
              <a:ln w="0"/>
              <a:solidFill>
                <a:prstClr val="black"/>
              </a:solidFill>
              <a:effectLst>
                <a:reflection blurRad="6350" stA="53000" endA="300" endPos="35500" dir="5400000" sy="-90000" algn="bl" rotWithShape="0"/>
              </a:effectLst>
              <a:uLnTx/>
              <a:uFillTx/>
              <a:latin typeface="华文中宋" panose="02010600040101010101" pitchFamily="2" charset="-122"/>
              <a:ea typeface="华文中宋" panose="02010600040101010101" pitchFamily="2" charset="-122"/>
              <a:cs typeface="+mn-cs"/>
            </a:endParaRPr>
          </a:p>
        </p:txBody>
      </p:sp>
      <p:pic>
        <p:nvPicPr>
          <p:cNvPr id="34" name="图片 3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025" y="9282469"/>
            <a:ext cx="1480886" cy="353948"/>
          </a:xfrm>
          <a:prstGeom prst="rect">
            <a:avLst/>
          </a:prstGeom>
        </p:spPr>
      </p:pic>
      <p:pic>
        <p:nvPicPr>
          <p:cNvPr id="35" name="图片 34" descr="C:/Users/Administrator/Desktop/ICAMIS          11.21/图/logo.pnglogo">
            <a:hlinkClick r:id="rId4"/>
          </p:cNvPr>
          <p:cNvPicPr>
            <a:picLocks noChangeAspect="1"/>
          </p:cNvPicPr>
          <p:nvPr/>
        </p:nvPicPr>
        <p:blipFill>
          <a:blip r:embed="rId5"/>
          <a:srcRect l="102" r="102"/>
          <a:stretch>
            <a:fillRect/>
          </a:stretch>
        </p:blipFill>
        <p:spPr>
          <a:xfrm>
            <a:off x="300990" y="9282430"/>
            <a:ext cx="1376680" cy="311150"/>
          </a:xfrm>
          <a:prstGeom prst="rect">
            <a:avLst/>
          </a:prstGeom>
        </p:spPr>
      </p:pic>
      <p:grpSp>
        <p:nvGrpSpPr>
          <p:cNvPr id="6" name="组合 5"/>
          <p:cNvGrpSpPr/>
          <p:nvPr/>
        </p:nvGrpSpPr>
        <p:grpSpPr>
          <a:xfrm>
            <a:off x="238595" y="1139847"/>
            <a:ext cx="6467001" cy="7586270"/>
            <a:chOff x="238595" y="922685"/>
            <a:chExt cx="6467001" cy="7586270"/>
          </a:xfrm>
        </p:grpSpPr>
        <p:sp>
          <p:nvSpPr>
            <p:cNvPr id="10" name="文本框 9"/>
            <p:cNvSpPr txBox="1"/>
            <p:nvPr/>
          </p:nvSpPr>
          <p:spPr>
            <a:xfrm>
              <a:off x="300785" y="922685"/>
              <a:ext cx="6404811" cy="1646476"/>
            </a:xfrm>
            <a:prstGeom prst="rect">
              <a:avLst/>
            </a:prstGeom>
            <a:noFill/>
          </p:spPr>
          <p:txBody>
            <a:bodyPr wrap="square" rtlCol="0">
              <a:spAutoFit/>
            </a:bodyPr>
            <a:lstStyle/>
            <a:p>
              <a:pPr marL="0" marR="0" lvl="0" indent="360045" algn="l" defTabSz="457200" rtl="0" eaLnBrk="1" fontAlgn="auto" latinLnBrk="0" hangingPunct="1">
                <a:lnSpc>
                  <a:spcPct val="114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C00000"/>
                  </a:solidFill>
                  <a:effectLst/>
                  <a:uLnTx/>
                  <a:uFillTx/>
                  <a:latin typeface="Times New Roman" panose="02020603050405020304" pitchFamily="18" charset="0"/>
                  <a:ea typeface="华文仿宋" panose="02010600040101010101" pitchFamily="2" charset="-122"/>
                  <a:cs typeface="Times New Roman" panose="02020603050405020304" pitchFamily="18" charset="0"/>
                </a:rPr>
                <a:t>Wall Poster Presentation </a:t>
              </a:r>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rPr>
                <a:t>is a very important way of academic communication at international conference. By displaying the main research results with intuitive images and charts, accompanied by concise and clear explanations, participants can quickly understand the author's research priorities and conclusions in a short time.</a:t>
              </a: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endParaRPr>
            </a:p>
          </p:txBody>
        </p:sp>
        <p:grpSp>
          <p:nvGrpSpPr>
            <p:cNvPr id="5" name="组合 4"/>
            <p:cNvGrpSpPr/>
            <p:nvPr/>
          </p:nvGrpSpPr>
          <p:grpSpPr>
            <a:xfrm>
              <a:off x="238595" y="2563081"/>
              <a:ext cx="6467001" cy="5945874"/>
              <a:chOff x="238595" y="2563081"/>
              <a:chExt cx="6467001" cy="5945874"/>
            </a:xfrm>
          </p:grpSpPr>
          <p:grpSp>
            <p:nvGrpSpPr>
              <p:cNvPr id="13" name="组合 12"/>
              <p:cNvGrpSpPr/>
              <p:nvPr/>
            </p:nvGrpSpPr>
            <p:grpSpPr>
              <a:xfrm>
                <a:off x="433136" y="2563081"/>
                <a:ext cx="4560442" cy="369332"/>
                <a:chOff x="433138" y="2828708"/>
                <a:chExt cx="4560442" cy="369332"/>
              </a:xfrm>
            </p:grpSpPr>
            <p:sp>
              <p:nvSpPr>
                <p:cNvPr id="2" name="文本框 1"/>
                <p:cNvSpPr txBox="1"/>
                <p:nvPr/>
              </p:nvSpPr>
              <p:spPr>
                <a:xfrm>
                  <a:off x="666222" y="2828708"/>
                  <a:ext cx="432735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rPr>
                    <a:t>Wall Poster </a:t>
                  </a:r>
                  <a:r>
                    <a:rPr lang="en-US" altLang="zh-CN" b="1" dirty="0">
                      <a:solidFill>
                        <a:prstClr val="black"/>
                      </a:solidFill>
                      <a:latin typeface="Times New Roman" panose="02020603050405020304" pitchFamily="18" charset="0"/>
                      <a:ea typeface="华文仿宋" panose="02010600040101010101" pitchFamily="2" charset="-122"/>
                      <a:cs typeface="Times New Roman" panose="02020603050405020304" pitchFamily="18" charset="0"/>
                    </a:rPr>
                    <a:t>R</a:t>
                  </a:r>
                  <a:r>
                    <a:rPr kumimoji="0" lang="en-US" altLang="zh-CN" sz="1800" b="1" i="0" u="none" strike="noStrike" kern="1200" cap="none" spc="0" normalizeH="0" baseline="0" noProof="0" dirty="0" err="1">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rPr>
                    <a:t>equirement</a:t>
                  </a:r>
                  <a:endParaRPr kumimoji="0" lang="zh-CN"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endParaRPr>
                </a:p>
              </p:txBody>
            </p:sp>
            <p:sp>
              <p:nvSpPr>
                <p:cNvPr id="7" name="流程图: 接点 6"/>
                <p:cNvSpPr/>
                <p:nvPr/>
              </p:nvSpPr>
              <p:spPr>
                <a:xfrm>
                  <a:off x="433138" y="2943020"/>
                  <a:ext cx="180000" cy="180000"/>
                </a:xfrm>
                <a:prstGeom prst="flowChartConnector">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11" name="文本框 10"/>
              <p:cNvSpPr txBox="1"/>
              <p:nvPr/>
            </p:nvSpPr>
            <p:spPr>
              <a:xfrm>
                <a:off x="300785" y="2862760"/>
                <a:ext cx="6404811" cy="1962268"/>
              </a:xfrm>
              <a:prstGeom prst="rect">
                <a:avLst/>
              </a:prstGeom>
              <a:noFill/>
            </p:spPr>
            <p:txBody>
              <a:bodyPr wrap="square" rtlCol="0">
                <a:spAutoFit/>
              </a:bodyPr>
              <a:lstStyle/>
              <a:p>
                <a:pPr marL="0" marR="0" lvl="0" indent="360045" algn="l" defTabSz="457200" rtl="0" eaLnBrk="1" fontAlgn="auto" latinLnBrk="0" hangingPunct="1">
                  <a:lnSpc>
                    <a:spcPct val="114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rPr>
                  <a:t>The required size of the wall poster is </a:t>
                </a:r>
                <a:r>
                  <a:rPr kumimoji="0" lang="en-US" altLang="zh-CN" sz="1800" b="1" i="0" u="none" strike="noStrike" kern="1200" cap="none" spc="0" normalizeH="0" baseline="0" noProof="0" dirty="0">
                    <a:ln>
                      <a:noFill/>
                    </a:ln>
                    <a:solidFill>
                      <a:srgbClr val="C00000"/>
                    </a:solidFill>
                    <a:effectLst/>
                    <a:uLnTx/>
                    <a:uFillTx/>
                    <a:latin typeface="Times New Roman" panose="02020603050405020304" pitchFamily="18" charset="0"/>
                    <a:ea typeface="华文仿宋" panose="02010600040101010101" pitchFamily="2" charset="-122"/>
                    <a:cs typeface="Times New Roman" panose="02020603050405020304" pitchFamily="18" charset="0"/>
                  </a:rPr>
                  <a:t>A4</a:t>
                </a:r>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rPr>
                  <a:t> (PowerPoint is recommended for design). Please make </a:t>
                </a:r>
                <a:r>
                  <a:rPr lang="en-US" altLang="zh-CN" dirty="0">
                    <a:solidFill>
                      <a:prstClr val="black"/>
                    </a:solidFill>
                    <a:latin typeface="Times New Roman" panose="02020603050405020304" pitchFamily="18" charset="0"/>
                    <a:ea typeface="华文仿宋" panose="02010600040101010101" pitchFamily="2" charset="-122"/>
                    <a:cs typeface="Times New Roman" panose="02020603050405020304" pitchFamily="18" charset="0"/>
                  </a:rPr>
                  <a:t>your </a:t>
                </a:r>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rPr>
                  <a:t>wall poster according to the required size.</a:t>
                </a:r>
                <a:endPar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endParaRPr>
              </a:p>
              <a:p>
                <a:pPr marL="0" marR="0" lvl="0" indent="360045" algn="l" defTabSz="457200" rtl="0" eaLnBrk="1" fontAlgn="auto" latinLnBrk="0" hangingPunct="1">
                  <a:lnSpc>
                    <a:spcPct val="114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rPr>
                  <a:t>In order to better present your research to participants, you may also </a:t>
                </a:r>
                <a:r>
                  <a:rPr kumimoji="0" lang="en-US" altLang="zh-CN" sz="1800" b="1" i="0" u="none" strike="noStrike" kern="1200" cap="none" spc="0" normalizeH="0" baseline="0" noProof="0" dirty="0">
                    <a:ln>
                      <a:noFill/>
                    </a:ln>
                    <a:solidFill>
                      <a:srgbClr val="C00000"/>
                    </a:solidFill>
                    <a:effectLst/>
                    <a:uLnTx/>
                    <a:uFillTx/>
                    <a:latin typeface="Times New Roman" panose="02020603050405020304" pitchFamily="18" charset="0"/>
                    <a:ea typeface="华文仿宋" panose="02010600040101010101" pitchFamily="2" charset="-122"/>
                    <a:cs typeface="Times New Roman" panose="02020603050405020304" pitchFamily="18" charset="0"/>
                  </a:rPr>
                  <a:t>choose to record a video or audio </a:t>
                </a:r>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rPr>
                  <a:t>(no longer than 5 minutes) to introduce the paper.</a:t>
                </a: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endParaRPr>
              </a:p>
            </p:txBody>
          </p:sp>
          <p:sp>
            <p:nvSpPr>
              <p:cNvPr id="12" name="文本框 11"/>
              <p:cNvSpPr txBox="1"/>
              <p:nvPr/>
            </p:nvSpPr>
            <p:spPr>
              <a:xfrm>
                <a:off x="238595" y="4762994"/>
                <a:ext cx="6404811" cy="391197"/>
              </a:xfrm>
              <a:prstGeom prst="rect">
                <a:avLst/>
              </a:prstGeom>
              <a:noFill/>
            </p:spPr>
            <p:txBody>
              <a:bodyPr wrap="square" rtlCol="0">
                <a:spAutoFit/>
              </a:bodyPr>
              <a:lstStyle/>
              <a:p>
                <a:pPr marL="0" marR="0" lvl="0" indent="360045" algn="l" defTabSz="457200" rtl="0" eaLnBrk="1" fontAlgn="auto" latinLnBrk="0" hangingPunct="1">
                  <a:lnSpc>
                    <a:spcPct val="114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rPr>
                  <a:t>You can use the</a:t>
                </a:r>
                <a:r>
                  <a:rPr lang="zh-CN" altLang="en-US" dirty="0">
                    <a:solidFill>
                      <a:prstClr val="black"/>
                    </a:solidFill>
                    <a:latin typeface="Times New Roman" panose="02020603050405020304" pitchFamily="18" charset="0"/>
                    <a:ea typeface="华文仿宋" panose="02010600040101010101" pitchFamily="2" charset="-122"/>
                    <a:cs typeface="Times New Roman" panose="02020603050405020304" pitchFamily="18" charset="0"/>
                  </a:rPr>
                  <a:t> </a:t>
                </a:r>
                <a:r>
                  <a:rPr lang="en-US" altLang="zh-CN" b="1" dirty="0">
                    <a:solidFill>
                      <a:srgbClr val="C00000"/>
                    </a:solidFill>
                    <a:latin typeface="Times New Roman" panose="02020603050405020304" pitchFamily="18" charset="0"/>
                    <a:ea typeface="华文仿宋" panose="02010600040101010101" pitchFamily="2" charset="-122"/>
                    <a:cs typeface="Times New Roman" panose="02020603050405020304" pitchFamily="18" charset="0"/>
                    <a:hlinkClick r:id="rId6" tooltip="">
                      <a:extLst>
                        <a:ext uri="{DAF060AB-1E55-43B9-8AAB-6FB025537F2F}">
                          <wpsdc:hlinkClr xmlns:wpsdc="http://www.wps.cn/officeDocument/2017/drawingmlCustomData" val="0563C1"/>
                          <wpsdc:folHlinkClr xmlns:wpsdc="http://www.wps.cn/officeDocument/2017/drawingmlCustomData" val="954F72"/>
                          <wpsdc:hlinkUnderline xmlns:wpsdc="http://www.wps.cn/officeDocument/2017/drawingmlCustomData" val="1"/>
                        </a:ext>
                      </a:extLst>
                    </a:hlinkClick>
                  </a:rPr>
                  <a:t>Poster-Template</a:t>
                </a:r>
                <a:r>
                  <a:rPr lang="zh-CN" altLang="en-US" dirty="0">
                    <a:solidFill>
                      <a:prstClr val="black"/>
                    </a:solidFill>
                    <a:latin typeface="Times New Roman" panose="02020603050405020304" pitchFamily="18" charset="0"/>
                    <a:ea typeface="华文仿宋" panose="02010600040101010101" pitchFamily="2" charset="-122"/>
                    <a:cs typeface="Times New Roman" panose="02020603050405020304" pitchFamily="18" charset="0"/>
                  </a:rPr>
                  <a:t> </a:t>
                </a:r>
                <a:r>
                  <a:rPr lang="en-US" altLang="zh-CN" dirty="0">
                    <a:solidFill>
                      <a:prstClr val="black"/>
                    </a:solidFill>
                    <a:latin typeface="Times New Roman" panose="02020603050405020304" pitchFamily="18" charset="0"/>
                    <a:ea typeface="华文仿宋" panose="02010600040101010101" pitchFamily="2" charset="-122"/>
                    <a:cs typeface="Times New Roman" panose="02020603050405020304" pitchFamily="18" charset="0"/>
                  </a:rPr>
                  <a:t>to</a:t>
                </a:r>
                <a:r>
                  <a:rPr lang="zh-CN" altLang="en-US" dirty="0">
                    <a:solidFill>
                      <a:prstClr val="black"/>
                    </a:solidFill>
                    <a:latin typeface="Times New Roman" panose="02020603050405020304" pitchFamily="18" charset="0"/>
                    <a:ea typeface="华文仿宋" panose="02010600040101010101" pitchFamily="2" charset="-122"/>
                    <a:cs typeface="Times New Roman" panose="02020603050405020304" pitchFamily="18" charset="0"/>
                  </a:rPr>
                  <a:t> </a:t>
                </a:r>
                <a:r>
                  <a:rPr lang="en-US" altLang="zh-CN" dirty="0">
                    <a:solidFill>
                      <a:prstClr val="black"/>
                    </a:solidFill>
                    <a:latin typeface="Times New Roman" panose="02020603050405020304" pitchFamily="18" charset="0"/>
                    <a:ea typeface="华文仿宋" panose="02010600040101010101" pitchFamily="2" charset="-122"/>
                    <a:cs typeface="Times New Roman" panose="02020603050405020304" pitchFamily="18" charset="0"/>
                  </a:rPr>
                  <a:t>make your wall poster</a:t>
                </a:r>
                <a:r>
                  <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rPr>
                  <a:t>！</a:t>
                </a: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endParaRPr>
              </a:p>
            </p:txBody>
          </p:sp>
          <p:grpSp>
            <p:nvGrpSpPr>
              <p:cNvPr id="16" name="组合 15"/>
              <p:cNvGrpSpPr/>
              <p:nvPr/>
            </p:nvGrpSpPr>
            <p:grpSpPr>
              <a:xfrm>
                <a:off x="433136" y="5210817"/>
                <a:ext cx="4560442" cy="369332"/>
                <a:chOff x="433138" y="2828708"/>
                <a:chExt cx="4560442" cy="369332"/>
              </a:xfrm>
            </p:grpSpPr>
            <p:sp>
              <p:nvSpPr>
                <p:cNvPr id="18" name="文本框 17"/>
                <p:cNvSpPr txBox="1"/>
                <p:nvPr/>
              </p:nvSpPr>
              <p:spPr>
                <a:xfrm>
                  <a:off x="666222" y="2828708"/>
                  <a:ext cx="432735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rPr>
                    <a:t>Way of Wall Poster Presentation</a:t>
                  </a:r>
                  <a:endParaRPr kumimoji="0" lang="zh-CN"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endParaRPr>
                </a:p>
              </p:txBody>
            </p:sp>
            <p:sp>
              <p:nvSpPr>
                <p:cNvPr id="19" name="流程图: 接点 18"/>
                <p:cNvSpPr/>
                <p:nvPr/>
              </p:nvSpPr>
              <p:spPr>
                <a:xfrm>
                  <a:off x="433138" y="2943020"/>
                  <a:ext cx="180000" cy="180000"/>
                </a:xfrm>
                <a:prstGeom prst="flowChartConnector">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17" name="文本框 16"/>
              <p:cNvSpPr txBox="1"/>
              <p:nvPr/>
            </p:nvSpPr>
            <p:spPr>
              <a:xfrm>
                <a:off x="300785" y="5497708"/>
                <a:ext cx="6404811" cy="416332"/>
              </a:xfrm>
              <a:prstGeom prst="rect">
                <a:avLst/>
              </a:prstGeom>
              <a:noFill/>
            </p:spPr>
            <p:txBody>
              <a:bodyPr wrap="square" rtlCol="0">
                <a:spAutoFit/>
              </a:bodyPr>
              <a:lstStyle/>
              <a:p>
                <a:pPr marL="0" marR="0" lvl="0" indent="360045" algn="l" defTabSz="457200" rtl="0" eaLnBrk="1" fontAlgn="auto" latinLnBrk="0" hangingPunct="1">
                  <a:lnSpc>
                    <a:spcPct val="125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rPr>
                  <a:t>①</a:t>
                </a:r>
                <a:r>
                  <a:rPr lang="en-US" altLang="zh-CN" dirty="0">
                    <a:solidFill>
                      <a:prstClr val="black"/>
                    </a:solidFill>
                    <a:latin typeface="Times New Roman" panose="02020603050405020304" pitchFamily="18" charset="0"/>
                    <a:ea typeface="华文仿宋" panose="02010600040101010101" pitchFamily="2" charset="-122"/>
                    <a:cs typeface="Times New Roman" panose="02020603050405020304" pitchFamily="18" charset="0"/>
                  </a:rPr>
                  <a:t>Set</a:t>
                </a:r>
                <a:r>
                  <a:rPr lang="zh-CN" altLang="en-US" dirty="0">
                    <a:solidFill>
                      <a:prstClr val="black"/>
                    </a:solidFill>
                    <a:latin typeface="Times New Roman" panose="02020603050405020304" pitchFamily="18" charset="0"/>
                    <a:ea typeface="华文仿宋" panose="02010600040101010101" pitchFamily="2" charset="-122"/>
                    <a:cs typeface="Times New Roman" panose="02020603050405020304" pitchFamily="18" charset="0"/>
                  </a:rPr>
                  <a:t> </a:t>
                </a:r>
                <a:r>
                  <a:rPr lang="en-US" altLang="zh-CN" dirty="0">
                    <a:solidFill>
                      <a:prstClr val="black"/>
                    </a:solidFill>
                    <a:latin typeface="Times New Roman" panose="02020603050405020304" pitchFamily="18" charset="0"/>
                    <a:ea typeface="华文仿宋" panose="02010600040101010101" pitchFamily="2" charset="-122"/>
                    <a:cs typeface="Times New Roman" panose="02020603050405020304" pitchFamily="18" charset="0"/>
                  </a:rPr>
                  <a:t>to</a:t>
                </a:r>
                <a:r>
                  <a:rPr lang="zh-CN" altLang="en-US" dirty="0">
                    <a:solidFill>
                      <a:prstClr val="black"/>
                    </a:solidFill>
                    <a:latin typeface="Times New Roman" panose="02020603050405020304" pitchFamily="18" charset="0"/>
                    <a:ea typeface="华文仿宋" panose="02010600040101010101" pitchFamily="2" charset="-122"/>
                    <a:cs typeface="Times New Roman" panose="02020603050405020304" pitchFamily="18" charset="0"/>
                  </a:rPr>
                  <a:t> </a:t>
                </a:r>
                <a:r>
                  <a:rPr lang="en-US" altLang="zh-CN" dirty="0">
                    <a:solidFill>
                      <a:prstClr val="black"/>
                    </a:solidFill>
                    <a:latin typeface="Times New Roman" panose="02020603050405020304" pitchFamily="18" charset="0"/>
                    <a:ea typeface="华文仿宋" panose="02010600040101010101" pitchFamily="2" charset="-122"/>
                    <a:cs typeface="Times New Roman" panose="02020603050405020304" pitchFamily="18" charset="0"/>
                  </a:rPr>
                  <a:t>scroll</a:t>
                </a:r>
                <a:r>
                  <a:rPr lang="zh-CN" altLang="en-US" dirty="0">
                    <a:solidFill>
                      <a:prstClr val="black"/>
                    </a:solidFill>
                    <a:latin typeface="Times New Roman" panose="02020603050405020304" pitchFamily="18" charset="0"/>
                    <a:ea typeface="华文仿宋" panose="02010600040101010101" pitchFamily="2" charset="-122"/>
                    <a:cs typeface="Times New Roman" panose="02020603050405020304" pitchFamily="18" charset="0"/>
                  </a:rPr>
                  <a:t> </a:t>
                </a:r>
                <a:r>
                  <a:rPr lang="en-US" altLang="zh-CN" dirty="0">
                    <a:solidFill>
                      <a:prstClr val="black"/>
                    </a:solidFill>
                    <a:latin typeface="Times New Roman" panose="02020603050405020304" pitchFamily="18" charset="0"/>
                    <a:ea typeface="华文仿宋" panose="02010600040101010101" pitchFamily="2" charset="-122"/>
                    <a:cs typeface="Times New Roman" panose="02020603050405020304" pitchFamily="18" charset="0"/>
                  </a:rPr>
                  <a:t>at</a:t>
                </a:r>
                <a:r>
                  <a:rPr lang="zh-CN" altLang="en-US" dirty="0">
                    <a:solidFill>
                      <a:prstClr val="black"/>
                    </a:solidFill>
                    <a:latin typeface="Times New Roman" panose="02020603050405020304" pitchFamily="18" charset="0"/>
                    <a:ea typeface="华文仿宋" panose="02010600040101010101" pitchFamily="2" charset="-122"/>
                    <a:cs typeface="Times New Roman" panose="02020603050405020304" pitchFamily="18" charset="0"/>
                  </a:rPr>
                  <a:t> </a:t>
                </a:r>
                <a:r>
                  <a:rPr lang="en-US" altLang="zh-CN" dirty="0">
                    <a:solidFill>
                      <a:prstClr val="black"/>
                    </a:solidFill>
                    <a:latin typeface="Times New Roman" panose="02020603050405020304" pitchFamily="18" charset="0"/>
                    <a:ea typeface="华文仿宋" panose="02010600040101010101" pitchFamily="2" charset="-122"/>
                    <a:cs typeface="Times New Roman" panose="02020603050405020304" pitchFamily="18" charset="0"/>
                  </a:rPr>
                  <a:t>the</a:t>
                </a:r>
                <a:r>
                  <a:rPr lang="zh-CN" altLang="en-US" dirty="0">
                    <a:solidFill>
                      <a:prstClr val="black"/>
                    </a:solidFill>
                    <a:latin typeface="Times New Roman" panose="02020603050405020304" pitchFamily="18" charset="0"/>
                    <a:ea typeface="华文仿宋" panose="02010600040101010101" pitchFamily="2" charset="-122"/>
                    <a:cs typeface="Times New Roman" panose="02020603050405020304" pitchFamily="18" charset="0"/>
                  </a:rPr>
                  <a:t> </a:t>
                </a:r>
                <a:r>
                  <a:rPr lang="en-US" altLang="zh-CN" dirty="0">
                    <a:solidFill>
                      <a:prstClr val="black"/>
                    </a:solidFill>
                    <a:latin typeface="Times New Roman" panose="02020603050405020304" pitchFamily="18" charset="0"/>
                    <a:ea typeface="华文仿宋" panose="02010600040101010101" pitchFamily="2" charset="-122"/>
                    <a:cs typeface="Times New Roman" panose="02020603050405020304" pitchFamily="18" charset="0"/>
                  </a:rPr>
                  <a:t>website;</a:t>
                </a:r>
                <a:r>
                  <a:rPr lang="zh-CN" altLang="en-US" dirty="0">
                    <a:solidFill>
                      <a:prstClr val="black"/>
                    </a:solidFill>
                    <a:latin typeface="Times New Roman" panose="02020603050405020304" pitchFamily="18" charset="0"/>
                    <a:ea typeface="华文仿宋" panose="02010600040101010101" pitchFamily="2" charset="-122"/>
                    <a:cs typeface="Times New Roman" panose="02020603050405020304" pitchFamily="18" charset="0"/>
                  </a:rPr>
                  <a:t> </a:t>
                </a:r>
                <a:r>
                  <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rPr>
                  <a:t>②</a:t>
                </a:r>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rPr>
                  <a:t>Present on the conference</a:t>
                </a: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endParaRPr>
              </a:p>
            </p:txBody>
          </p:sp>
          <p:grpSp>
            <p:nvGrpSpPr>
              <p:cNvPr id="21" name="组合 20"/>
              <p:cNvGrpSpPr/>
              <p:nvPr/>
            </p:nvGrpSpPr>
            <p:grpSpPr>
              <a:xfrm>
                <a:off x="433134" y="5914040"/>
                <a:ext cx="4560442" cy="369332"/>
                <a:chOff x="433138" y="2828708"/>
                <a:chExt cx="4560442" cy="369332"/>
              </a:xfrm>
            </p:grpSpPr>
            <p:sp>
              <p:nvSpPr>
                <p:cNvPr id="23" name="文本框 22"/>
                <p:cNvSpPr txBox="1"/>
                <p:nvPr/>
              </p:nvSpPr>
              <p:spPr>
                <a:xfrm>
                  <a:off x="666222" y="2828708"/>
                  <a:ext cx="432735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lang="en-US" altLang="zh-CN" b="1" dirty="0">
                      <a:solidFill>
                        <a:prstClr val="black"/>
                      </a:solidFill>
                      <a:latin typeface="Times New Roman" panose="02020603050405020304" pitchFamily="18" charset="0"/>
                      <a:ea typeface="华文仿宋" panose="02010600040101010101" pitchFamily="2" charset="-122"/>
                      <a:cs typeface="Times New Roman" panose="02020603050405020304" pitchFamily="18" charset="0"/>
                    </a:rPr>
                    <a:t>Submission</a:t>
                  </a:r>
                  <a:r>
                    <a:rPr lang="zh-CN" altLang="en-US" b="1" dirty="0">
                      <a:solidFill>
                        <a:prstClr val="black"/>
                      </a:solidFill>
                      <a:latin typeface="Times New Roman" panose="02020603050405020304" pitchFamily="18" charset="0"/>
                      <a:ea typeface="华文仿宋" panose="02010600040101010101" pitchFamily="2" charset="-122"/>
                      <a:cs typeface="Times New Roman" panose="02020603050405020304" pitchFamily="18" charset="0"/>
                    </a:rPr>
                    <a:t> </a:t>
                  </a:r>
                  <a:r>
                    <a:rPr lang="en-US" altLang="zh-CN" b="1" dirty="0">
                      <a:solidFill>
                        <a:prstClr val="black"/>
                      </a:solidFill>
                      <a:latin typeface="Times New Roman" panose="02020603050405020304" pitchFamily="18" charset="0"/>
                      <a:ea typeface="华文仿宋" panose="02010600040101010101" pitchFamily="2" charset="-122"/>
                      <a:cs typeface="Times New Roman" panose="02020603050405020304" pitchFamily="18" charset="0"/>
                    </a:rPr>
                    <a:t>Date</a:t>
                  </a:r>
                  <a:r>
                    <a:rPr lang="zh-CN" altLang="en-US" b="1" dirty="0">
                      <a:solidFill>
                        <a:prstClr val="black"/>
                      </a:solidFill>
                      <a:latin typeface="Times New Roman" panose="02020603050405020304" pitchFamily="18" charset="0"/>
                      <a:ea typeface="华文仿宋" panose="02010600040101010101" pitchFamily="2" charset="-122"/>
                      <a:cs typeface="Times New Roman" panose="02020603050405020304" pitchFamily="18" charset="0"/>
                    </a:rPr>
                    <a:t> </a:t>
                  </a:r>
                  <a:r>
                    <a:rPr lang="en-US" altLang="zh-CN" b="1" dirty="0">
                      <a:solidFill>
                        <a:prstClr val="black"/>
                      </a:solidFill>
                      <a:latin typeface="Times New Roman" panose="02020603050405020304" pitchFamily="18" charset="0"/>
                      <a:ea typeface="华文仿宋" panose="02010600040101010101" pitchFamily="2" charset="-122"/>
                      <a:cs typeface="Times New Roman" panose="02020603050405020304" pitchFamily="18" charset="0"/>
                    </a:rPr>
                    <a:t>and</a:t>
                  </a:r>
                  <a:r>
                    <a:rPr lang="zh-CN" altLang="en-US" b="1" dirty="0">
                      <a:solidFill>
                        <a:prstClr val="black"/>
                      </a:solidFill>
                      <a:latin typeface="Times New Roman" panose="02020603050405020304" pitchFamily="18" charset="0"/>
                      <a:ea typeface="华文仿宋" panose="02010600040101010101" pitchFamily="2" charset="-122"/>
                      <a:cs typeface="Times New Roman" panose="02020603050405020304" pitchFamily="18" charset="0"/>
                    </a:rPr>
                    <a:t> </a:t>
                  </a:r>
                  <a:r>
                    <a:rPr lang="en-US" altLang="zh-CN" b="1" dirty="0">
                      <a:solidFill>
                        <a:prstClr val="black"/>
                      </a:solidFill>
                      <a:latin typeface="Times New Roman" panose="02020603050405020304" pitchFamily="18" charset="0"/>
                      <a:ea typeface="华文仿宋" panose="02010600040101010101" pitchFamily="2" charset="-122"/>
                      <a:cs typeface="Times New Roman" panose="02020603050405020304" pitchFamily="18" charset="0"/>
                    </a:rPr>
                    <a:t>Way </a:t>
                  </a:r>
                  <a:endParaRPr kumimoji="0" lang="zh-CN"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endParaRPr>
                </a:p>
              </p:txBody>
            </p:sp>
            <p:sp>
              <p:nvSpPr>
                <p:cNvPr id="24" name="流程图: 接点 23"/>
                <p:cNvSpPr/>
                <p:nvPr/>
              </p:nvSpPr>
              <p:spPr>
                <a:xfrm>
                  <a:off x="433138" y="2943020"/>
                  <a:ext cx="180000" cy="180000"/>
                </a:xfrm>
                <a:prstGeom prst="flowChartConnector">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22" name="文本框 21"/>
              <p:cNvSpPr txBox="1"/>
              <p:nvPr/>
            </p:nvSpPr>
            <p:spPr>
              <a:xfrm>
                <a:off x="300784" y="6255457"/>
                <a:ext cx="6404811" cy="1014893"/>
              </a:xfrm>
              <a:prstGeom prst="rect">
                <a:avLst/>
              </a:prstGeom>
              <a:noFill/>
            </p:spPr>
            <p:txBody>
              <a:bodyPr wrap="square" rtlCol="0">
                <a:spAutoFit/>
              </a:bodyPr>
              <a:lstStyle/>
              <a:p>
                <a:pPr marL="0" marR="0" lvl="0" indent="360045" algn="l" defTabSz="457200" rtl="0" eaLnBrk="1" fontAlgn="auto" latinLnBrk="0" hangingPunct="1">
                  <a:lnSpc>
                    <a:spcPct val="114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rPr>
                  <a:t>Please </a:t>
                </a:r>
                <a:r>
                  <a:rPr kumimoji="0" lang="en-US" altLang="zh-CN" sz="1800" b="1" i="0" u="none" strike="noStrike" kern="1200" cap="none" spc="0" normalizeH="0" baseline="0" noProof="0" dirty="0">
                    <a:ln>
                      <a:noFill/>
                    </a:ln>
                    <a:solidFill>
                      <a:srgbClr val="C00000"/>
                    </a:solidFill>
                    <a:effectLst/>
                    <a:uLnTx/>
                    <a:uFillTx/>
                    <a:latin typeface="Times New Roman" panose="02020603050405020304" pitchFamily="18" charset="0"/>
                    <a:ea typeface="华文仿宋" panose="02010600040101010101" pitchFamily="2" charset="-122"/>
                    <a:cs typeface="Times New Roman" panose="02020603050405020304" pitchFamily="18" charset="0"/>
                  </a:rPr>
                  <a:t>submit your poster (Word/PPT/PDF) </a:t>
                </a:r>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rPr>
                  <a:t>and video or audio (if any) to the conference email or conference committee member </a:t>
                </a:r>
                <a:r>
                  <a:rPr kumimoji="0" lang="en-US" altLang="zh-CN" sz="1800" b="1" i="0" u="none" strike="noStrike" kern="1200" cap="none" spc="0" normalizeH="0" baseline="0" noProof="0" dirty="0">
                    <a:ln>
                      <a:noFill/>
                    </a:ln>
                    <a:solidFill>
                      <a:srgbClr val="C00000"/>
                    </a:solidFill>
                    <a:effectLst/>
                    <a:uLnTx/>
                    <a:uFillTx/>
                    <a:latin typeface="Times New Roman" panose="02020603050405020304" pitchFamily="18" charset="0"/>
                    <a:ea typeface="华文仿宋" panose="02010600040101010101" pitchFamily="2" charset="-122"/>
                    <a:cs typeface="Times New Roman" panose="02020603050405020304" pitchFamily="18" charset="0"/>
                  </a:rPr>
                  <a:t>no later than one week before the conference</a:t>
                </a:r>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rPr>
                  <a:t>.</a:t>
                </a: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endParaRPr>
              </a:p>
            </p:txBody>
          </p:sp>
          <p:sp>
            <p:nvSpPr>
              <p:cNvPr id="30" name="文本框 29"/>
              <p:cNvSpPr txBox="1"/>
              <p:nvPr/>
            </p:nvSpPr>
            <p:spPr>
              <a:xfrm>
                <a:off x="666218" y="7390561"/>
                <a:ext cx="589099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rPr>
                  <a:t>Tips </a:t>
                </a:r>
                <a:r>
                  <a:rPr kumimoji="0" lang="zh-CN"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rPr>
                  <a:t>（</a:t>
                </a:r>
                <a:r>
                  <a:rPr kumimoji="0" lang="en-US" altLang="zh-CN" sz="1800" b="1" i="0" u="none" strike="noStrike" kern="1200" cap="none" spc="0" normalizeH="0" baseline="0" noProof="0" dirty="0">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rPr>
                  <a:t>Make </a:t>
                </a:r>
                <a:r>
                  <a:rPr lang="en-US" altLang="zh-CN" b="1" dirty="0">
                    <a:solidFill>
                      <a:prstClr val="black"/>
                    </a:solidFill>
                    <a:latin typeface="Times New Roman" panose="02020603050405020304" pitchFamily="18" charset="0"/>
                    <a:ea typeface="华文仿宋" panose="02010600040101010101" pitchFamily="2" charset="-122"/>
                    <a:cs typeface="Times New Roman" panose="02020603050405020304" pitchFamily="18" charset="0"/>
                  </a:rPr>
                  <a:t>Wall Poster by </a:t>
                </a:r>
                <a:r>
                  <a:rPr kumimoji="0" lang="en-US" altLang="zh-CN" sz="1800" b="1" i="0" u="none" strike="noStrike" kern="1200" cap="none" spc="0" normalizeH="0" baseline="0" noProof="0" dirty="0">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rPr>
                  <a:t>PowerPoint</a:t>
                </a:r>
                <a:r>
                  <a:rPr lang="zh-CN" altLang="en-US" b="1" dirty="0">
                    <a:solidFill>
                      <a:prstClr val="black"/>
                    </a:solidFill>
                    <a:latin typeface="Times New Roman" panose="02020603050405020304" pitchFamily="18" charset="0"/>
                    <a:ea typeface="华文仿宋" panose="02010600040101010101" pitchFamily="2" charset="-122"/>
                    <a:cs typeface="Times New Roman" panose="02020603050405020304" pitchFamily="18" charset="0"/>
                  </a:rPr>
                  <a:t> </a:t>
                </a:r>
                <a:r>
                  <a:rPr lang="en-US" altLang="zh-CN" b="1" dirty="0">
                    <a:solidFill>
                      <a:prstClr val="black"/>
                    </a:solidFill>
                    <a:latin typeface="Times New Roman" panose="02020603050405020304" pitchFamily="18" charset="0"/>
                    <a:ea typeface="华文仿宋" panose="02010600040101010101" pitchFamily="2" charset="-122"/>
                    <a:cs typeface="Times New Roman" panose="02020603050405020304" pitchFamily="18" charset="0"/>
                  </a:rPr>
                  <a:t>software</a:t>
                </a:r>
                <a:r>
                  <a:rPr kumimoji="0" lang="zh-CN"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rPr>
                  <a:t>）</a:t>
                </a:r>
                <a:endParaRPr kumimoji="0" lang="zh-CN"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endParaRPr>
              </a:p>
            </p:txBody>
          </p:sp>
          <p:sp>
            <p:nvSpPr>
              <p:cNvPr id="29" name="文本框 28"/>
              <p:cNvSpPr txBox="1"/>
              <p:nvPr/>
            </p:nvSpPr>
            <p:spPr>
              <a:xfrm>
                <a:off x="300784" y="7756570"/>
                <a:ext cx="6404811" cy="752385"/>
              </a:xfrm>
              <a:prstGeom prst="rect">
                <a:avLst/>
              </a:prstGeom>
              <a:noFill/>
            </p:spPr>
            <p:txBody>
              <a:bodyPr wrap="square" rtlCol="0">
                <a:spAutoFit/>
              </a:bodyPr>
              <a:lstStyle/>
              <a:p>
                <a:pPr marL="0" marR="0" lvl="0" indent="360045" algn="l" defTabSz="457200" rtl="0" eaLnBrk="1" fontAlgn="auto" latinLnBrk="0" hangingPunct="1">
                  <a:lnSpc>
                    <a:spcPct val="125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rPr>
                  <a:t>New </a:t>
                </a:r>
                <a:r>
                  <a:rPr lang="en-US" altLang="zh-CN" dirty="0">
                    <a:solidFill>
                      <a:prstClr val="black"/>
                    </a:solidFill>
                    <a:latin typeface="Times New Roman" panose="02020603050405020304" pitchFamily="18" charset="0"/>
                    <a:ea typeface="华文仿宋" panose="02010600040101010101" pitchFamily="2" charset="-122"/>
                    <a:cs typeface="Times New Roman" panose="02020603050405020304" pitchFamily="18" charset="0"/>
                  </a:rPr>
                  <a:t>Slide</a:t>
                </a:r>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rPr>
                  <a:t>—Design—</a:t>
                </a:r>
                <a:r>
                  <a:rPr lang="en-US" altLang="zh-CN" dirty="0">
                    <a:solidFill>
                      <a:prstClr val="black"/>
                    </a:solidFill>
                    <a:latin typeface="Times New Roman" panose="02020603050405020304" pitchFamily="18" charset="0"/>
                    <a:ea typeface="华文仿宋" panose="02010600040101010101" pitchFamily="2" charset="-122"/>
                    <a:cs typeface="Times New Roman" panose="02020603050405020304" pitchFamily="18" charset="0"/>
                  </a:rPr>
                  <a:t>Slide</a:t>
                </a:r>
                <a:r>
                  <a:rPr lang="zh-CN" altLang="en-US" dirty="0">
                    <a:solidFill>
                      <a:prstClr val="black"/>
                    </a:solidFill>
                    <a:latin typeface="Times New Roman" panose="02020603050405020304" pitchFamily="18" charset="0"/>
                    <a:ea typeface="华文仿宋" panose="02010600040101010101" pitchFamily="2" charset="-122"/>
                    <a:cs typeface="Times New Roman" panose="02020603050405020304" pitchFamily="18" charset="0"/>
                  </a:rPr>
                  <a:t> </a:t>
                </a:r>
                <a:r>
                  <a:rPr lang="en-US" altLang="zh-CN" dirty="0">
                    <a:solidFill>
                      <a:prstClr val="black"/>
                    </a:solidFill>
                    <a:latin typeface="Times New Roman" panose="02020603050405020304" pitchFamily="18" charset="0"/>
                    <a:ea typeface="华文仿宋" panose="02010600040101010101" pitchFamily="2" charset="-122"/>
                    <a:cs typeface="Times New Roman" panose="02020603050405020304" pitchFamily="18" charset="0"/>
                  </a:rPr>
                  <a:t>Size: </a:t>
                </a:r>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rPr>
                  <a:t>A4—Make Wall Poster Presentation</a:t>
                </a: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endParaRPr>
              </a:p>
            </p:txBody>
          </p:sp>
          <p:sp>
            <p:nvSpPr>
              <p:cNvPr id="36" name="箭头: V 形 35"/>
              <p:cNvSpPr/>
              <p:nvPr/>
            </p:nvSpPr>
            <p:spPr>
              <a:xfrm>
                <a:off x="444917" y="7482639"/>
                <a:ext cx="194540" cy="182102"/>
              </a:xfrm>
              <a:prstGeom prst="chevron">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1308418" y="68580"/>
            <a:ext cx="4241165" cy="4603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lang="en-US" altLang="zh-CN" sz="2000" b="1" dirty="0">
                <a:solidFill>
                  <a:schemeClr val="bg1"/>
                </a:solidFill>
                <a:latin typeface="华文中宋" panose="02010600040101010101" pitchFamily="2" charset="-122"/>
                <a:ea typeface="华文中宋" panose="02010600040101010101" pitchFamily="2" charset="-122"/>
              </a:rPr>
              <a:t>   </a:t>
            </a:r>
            <a:r>
              <a:rPr lang="en-US" altLang="zh-CN" sz="2400" b="1" dirty="0">
                <a:solidFill>
                  <a:schemeClr val="bg1"/>
                </a:solidFill>
                <a:latin typeface="Times New Roman" panose="02020603050405020304" pitchFamily="18" charset="0"/>
                <a:ea typeface="华文中宋" panose="02010600040101010101" pitchFamily="2" charset="-122"/>
                <a:cs typeface="Times New Roman" panose="02020603050405020304" pitchFamily="18" charset="0"/>
              </a:rPr>
              <a:t>Wall</a:t>
            </a:r>
            <a:r>
              <a:rPr lang="zh-CN" altLang="en-US" sz="2400" b="1" dirty="0">
                <a:solidFill>
                  <a:schemeClr val="bg1"/>
                </a:solidFill>
                <a:latin typeface="Times New Roman" panose="02020603050405020304" pitchFamily="18" charset="0"/>
                <a:ea typeface="华文中宋" panose="02010600040101010101" pitchFamily="2" charset="-122"/>
                <a:cs typeface="Times New Roman" panose="02020603050405020304" pitchFamily="18" charset="0"/>
              </a:rPr>
              <a:t> </a:t>
            </a:r>
            <a:r>
              <a:rPr kumimoji="0" lang="en-US" altLang="zh-CN" sz="2400" b="1" i="0" u="none" strike="noStrike" kern="1200" cap="none" spc="0" normalizeH="0" baseline="0" noProof="0" dirty="0">
                <a:ln>
                  <a:noFill/>
                </a:ln>
                <a:solidFill>
                  <a:schemeClr val="bg1"/>
                </a:solidFill>
                <a:effectLst/>
                <a:uLnTx/>
                <a:uFillTx/>
                <a:latin typeface="Times New Roman" panose="02020603050405020304" pitchFamily="18" charset="0"/>
                <a:ea typeface="华文中宋" panose="02010600040101010101" pitchFamily="2" charset="-122"/>
                <a:cs typeface="Times New Roman" panose="02020603050405020304" pitchFamily="18" charset="0"/>
              </a:rPr>
              <a:t>Poster - ICAMIS 2024</a:t>
            </a:r>
            <a:endParaRPr kumimoji="0" lang="en-US" altLang="zh-CN" sz="2400" b="1" i="0" u="none" strike="noStrike" kern="1200" cap="none" spc="0" normalizeH="0" baseline="0" noProof="0" dirty="0">
              <a:ln>
                <a:noFill/>
              </a:ln>
              <a:solidFill>
                <a:schemeClr val="bg1"/>
              </a:solidFill>
              <a:effectLst/>
              <a:uLnTx/>
              <a:uFillTx/>
              <a:latin typeface="Times New Roman" panose="02020603050405020304" pitchFamily="18" charset="0"/>
              <a:ea typeface="华文中宋" panose="02010600040101010101" pitchFamily="2" charset="-122"/>
              <a:cs typeface="Times New Roman" panose="02020603050405020304" pitchFamily="18" charset="0"/>
            </a:endParaRPr>
          </a:p>
        </p:txBody>
      </p:sp>
      <p:grpSp>
        <p:nvGrpSpPr>
          <p:cNvPr id="56" name="组合 55"/>
          <p:cNvGrpSpPr/>
          <p:nvPr/>
        </p:nvGrpSpPr>
        <p:grpSpPr>
          <a:xfrm>
            <a:off x="107177" y="616159"/>
            <a:ext cx="6643646" cy="8813397"/>
            <a:chOff x="506413" y="609600"/>
            <a:chExt cx="31391225" cy="41643300"/>
          </a:xfrm>
        </p:grpSpPr>
        <p:grpSp>
          <p:nvGrpSpPr>
            <p:cNvPr id="57" name="组合 56"/>
            <p:cNvGrpSpPr/>
            <p:nvPr/>
          </p:nvGrpSpPr>
          <p:grpSpPr>
            <a:xfrm>
              <a:off x="561975" y="6670675"/>
              <a:ext cx="31203900" cy="35582225"/>
              <a:chOff x="561975" y="6670675"/>
              <a:chExt cx="31203900" cy="35582225"/>
            </a:xfrm>
          </p:grpSpPr>
          <p:sp>
            <p:nvSpPr>
              <p:cNvPr id="63" name="AutoShape 50"/>
              <p:cNvSpPr>
                <a:spLocks noChangeArrowheads="1"/>
              </p:cNvSpPr>
              <p:nvPr/>
            </p:nvSpPr>
            <p:spPr bwMode="auto">
              <a:xfrm>
                <a:off x="16521113" y="6708775"/>
                <a:ext cx="15244762" cy="35544125"/>
              </a:xfrm>
              <a:prstGeom prst="roundRect">
                <a:avLst>
                  <a:gd name="adj" fmla="val 7000"/>
                </a:avLst>
              </a:prstGeom>
              <a:solidFill>
                <a:schemeClr val="bg1"/>
              </a:solidFill>
              <a:ln w="9525">
                <a:solidFill>
                  <a:schemeClr val="accent5">
                    <a:lumMod val="75000"/>
                  </a:schemeClr>
                </a:solidFill>
                <a:round/>
              </a:ln>
            </p:spPr>
            <p:txBody>
              <a:bodyPr wrap="none" lIns="33337" tIns="16668" rIns="33337" bIns="16668" anchor="ctr"/>
              <a:lstStyle>
                <a:lvl1pPr>
                  <a:defRPr sz="8500">
                    <a:solidFill>
                      <a:schemeClr val="tx1"/>
                    </a:solidFill>
                    <a:latin typeface="Calibri" panose="020F0502020204030204" pitchFamily="34" charset="0"/>
                    <a:ea typeface="宋体" panose="02010600030101010101" pitchFamily="2" charset="-122"/>
                  </a:defRPr>
                </a:lvl1pPr>
                <a:lvl2pPr marL="742950" indent="-285750">
                  <a:defRPr sz="8500">
                    <a:solidFill>
                      <a:schemeClr val="tx1"/>
                    </a:solidFill>
                    <a:latin typeface="Calibri" panose="020F0502020204030204" pitchFamily="34" charset="0"/>
                    <a:ea typeface="宋体" panose="02010600030101010101" pitchFamily="2" charset="-122"/>
                  </a:defRPr>
                </a:lvl2pPr>
                <a:lvl3pPr marL="1143000" indent="-228600">
                  <a:defRPr sz="8500">
                    <a:solidFill>
                      <a:schemeClr val="tx1"/>
                    </a:solidFill>
                    <a:latin typeface="Calibri" panose="020F0502020204030204" pitchFamily="34" charset="0"/>
                    <a:ea typeface="宋体" panose="02010600030101010101" pitchFamily="2" charset="-122"/>
                  </a:defRPr>
                </a:lvl3pPr>
                <a:lvl4pPr marL="1600200" indent="-228600">
                  <a:defRPr sz="8500">
                    <a:solidFill>
                      <a:schemeClr val="tx1"/>
                    </a:solidFill>
                    <a:latin typeface="Calibri" panose="020F0502020204030204" pitchFamily="34" charset="0"/>
                    <a:ea typeface="宋体" panose="02010600030101010101" pitchFamily="2" charset="-122"/>
                  </a:defRPr>
                </a:lvl4pPr>
                <a:lvl5pPr marL="2057400" indent="-228600">
                  <a:defRPr sz="8500">
                    <a:solidFill>
                      <a:schemeClr val="tx1"/>
                    </a:solidFill>
                    <a:latin typeface="Calibri" panose="020F0502020204030204" pitchFamily="34" charset="0"/>
                    <a:ea typeface="宋体" panose="02010600030101010101" pitchFamily="2" charset="-122"/>
                  </a:defRPr>
                </a:lvl5pPr>
                <a:lvl6pPr marL="25146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6pPr>
                <a:lvl7pPr marL="29718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7pPr>
                <a:lvl8pPr marL="34290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8pPr>
                <a:lvl9pPr marL="38862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9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zh-CN"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64" name="AutoShape 4"/>
              <p:cNvSpPr>
                <a:spLocks noChangeArrowheads="1"/>
              </p:cNvSpPr>
              <p:nvPr/>
            </p:nvSpPr>
            <p:spPr bwMode="auto">
              <a:xfrm>
                <a:off x="561975" y="6670675"/>
                <a:ext cx="15246350" cy="35544125"/>
              </a:xfrm>
              <a:prstGeom prst="roundRect">
                <a:avLst>
                  <a:gd name="adj" fmla="val 7000"/>
                </a:avLst>
              </a:prstGeom>
              <a:solidFill>
                <a:schemeClr val="bg1"/>
              </a:solidFill>
              <a:ln w="9525">
                <a:solidFill>
                  <a:schemeClr val="accent5">
                    <a:lumMod val="75000"/>
                  </a:schemeClr>
                </a:solidFill>
                <a:round/>
              </a:ln>
            </p:spPr>
            <p:txBody>
              <a:bodyPr wrap="none" lIns="33337" tIns="16668" rIns="33337" bIns="16668" anchor="ctr"/>
              <a:lstStyle>
                <a:lvl1pPr>
                  <a:defRPr sz="8500">
                    <a:solidFill>
                      <a:schemeClr val="tx1"/>
                    </a:solidFill>
                    <a:latin typeface="Calibri" panose="020F0502020204030204" pitchFamily="34" charset="0"/>
                    <a:ea typeface="宋体" panose="02010600030101010101" pitchFamily="2" charset="-122"/>
                  </a:defRPr>
                </a:lvl1pPr>
                <a:lvl2pPr marL="742950" indent="-285750">
                  <a:defRPr sz="8500">
                    <a:solidFill>
                      <a:schemeClr val="tx1"/>
                    </a:solidFill>
                    <a:latin typeface="Calibri" panose="020F0502020204030204" pitchFamily="34" charset="0"/>
                    <a:ea typeface="宋体" panose="02010600030101010101" pitchFamily="2" charset="-122"/>
                  </a:defRPr>
                </a:lvl2pPr>
                <a:lvl3pPr marL="1143000" indent="-228600">
                  <a:defRPr sz="8500">
                    <a:solidFill>
                      <a:schemeClr val="tx1"/>
                    </a:solidFill>
                    <a:latin typeface="Calibri" panose="020F0502020204030204" pitchFamily="34" charset="0"/>
                    <a:ea typeface="宋体" panose="02010600030101010101" pitchFamily="2" charset="-122"/>
                  </a:defRPr>
                </a:lvl3pPr>
                <a:lvl4pPr marL="1600200" indent="-228600">
                  <a:defRPr sz="8500">
                    <a:solidFill>
                      <a:schemeClr val="tx1"/>
                    </a:solidFill>
                    <a:latin typeface="Calibri" panose="020F0502020204030204" pitchFamily="34" charset="0"/>
                    <a:ea typeface="宋体" panose="02010600030101010101" pitchFamily="2" charset="-122"/>
                  </a:defRPr>
                </a:lvl4pPr>
                <a:lvl5pPr marL="2057400" indent="-228600">
                  <a:defRPr sz="8500">
                    <a:solidFill>
                      <a:schemeClr val="tx1"/>
                    </a:solidFill>
                    <a:latin typeface="Calibri" panose="020F0502020204030204" pitchFamily="34" charset="0"/>
                    <a:ea typeface="宋体" panose="02010600030101010101" pitchFamily="2" charset="-122"/>
                  </a:defRPr>
                </a:lvl5pPr>
                <a:lvl6pPr marL="25146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6pPr>
                <a:lvl7pPr marL="29718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7pPr>
                <a:lvl8pPr marL="34290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8pPr>
                <a:lvl9pPr marL="38862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9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zh-CN"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65" name="Text Box 9"/>
              <p:cNvSpPr txBox="1">
                <a:spLocks noChangeArrowheads="1"/>
              </p:cNvSpPr>
              <p:nvPr/>
            </p:nvSpPr>
            <p:spPr bwMode="auto">
              <a:xfrm>
                <a:off x="777874" y="8645526"/>
                <a:ext cx="14701838" cy="20541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48" tIns="9524" rIns="19048" bIns="9524">
                <a:spAutoFit/>
              </a:bodyPr>
              <a:lstStyle>
                <a:lvl1pPr defTabSz="603250">
                  <a:defRPr sz="8500">
                    <a:solidFill>
                      <a:schemeClr val="tx1"/>
                    </a:solidFill>
                    <a:latin typeface="Calibri" panose="020F0502020204030204" pitchFamily="34" charset="0"/>
                    <a:ea typeface="宋体" panose="02010600030101010101" pitchFamily="2" charset="-122"/>
                  </a:defRPr>
                </a:lvl1pPr>
                <a:lvl2pPr marL="742950" indent="-285750" defTabSz="603250">
                  <a:defRPr sz="8500">
                    <a:solidFill>
                      <a:schemeClr val="tx1"/>
                    </a:solidFill>
                    <a:latin typeface="Calibri" panose="020F0502020204030204" pitchFamily="34" charset="0"/>
                    <a:ea typeface="宋体" panose="02010600030101010101" pitchFamily="2" charset="-122"/>
                  </a:defRPr>
                </a:lvl2pPr>
                <a:lvl3pPr marL="1143000" indent="-228600" defTabSz="603250">
                  <a:defRPr sz="8500">
                    <a:solidFill>
                      <a:schemeClr val="tx1"/>
                    </a:solidFill>
                    <a:latin typeface="Calibri" panose="020F0502020204030204" pitchFamily="34" charset="0"/>
                    <a:ea typeface="宋体" panose="02010600030101010101" pitchFamily="2" charset="-122"/>
                  </a:defRPr>
                </a:lvl3pPr>
                <a:lvl4pPr marL="1600200" indent="-228600" defTabSz="603250">
                  <a:defRPr sz="8500">
                    <a:solidFill>
                      <a:schemeClr val="tx1"/>
                    </a:solidFill>
                    <a:latin typeface="Calibri" panose="020F0502020204030204" pitchFamily="34" charset="0"/>
                    <a:ea typeface="宋体" panose="02010600030101010101" pitchFamily="2" charset="-122"/>
                  </a:defRPr>
                </a:lvl4pPr>
                <a:lvl5pPr marL="2057400" indent="-228600" defTabSz="603250">
                  <a:defRPr sz="8500">
                    <a:solidFill>
                      <a:schemeClr val="tx1"/>
                    </a:solidFill>
                    <a:latin typeface="Calibri" panose="020F0502020204030204" pitchFamily="34" charset="0"/>
                    <a:ea typeface="宋体" panose="02010600030101010101" pitchFamily="2" charset="-122"/>
                  </a:defRPr>
                </a:lvl5pPr>
                <a:lvl6pPr marL="2514600" indent="-228600" defTabSz="603250"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6pPr>
                <a:lvl7pPr marL="2971800" indent="-228600" defTabSz="603250"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7pPr>
                <a:lvl8pPr marL="3429000" indent="-228600" defTabSz="603250"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8pPr>
                <a:lvl9pPr marL="3886200" indent="-228600" defTabSz="603250"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9pPr>
              </a:lstStyle>
              <a:p>
                <a:pPr marL="0" marR="0" lvl="0" indent="0" algn="l" defTabSz="603250" rtl="0" eaLnBrk="0" fontAlgn="auto" latinLnBrk="0" hangingPunct="0">
                  <a:lnSpc>
                    <a:spcPct val="95000"/>
                  </a:lnSpc>
                  <a:spcBef>
                    <a:spcPts val="0"/>
                  </a:spcBef>
                  <a:spcAft>
                    <a:spcPts val="0"/>
                  </a:spcAft>
                  <a:buClrTx/>
                  <a:buSzTx/>
                  <a:buFontTx/>
                  <a:buNone/>
                  <a:defRPr/>
                </a:pPr>
                <a:r>
                  <a:rPr kumimoji="0" lang="en-US" altLang="zh-CN" sz="59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a:t>
                </a:r>
                <a:endParaRPr kumimoji="0" lang="en-US" altLang="zh-CN" sz="59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a:p>
                <a:pPr marL="0" marR="0" lvl="0" indent="0" algn="l" defTabSz="603250" rtl="0" eaLnBrk="0" fontAlgn="auto" latinLnBrk="0" hangingPunct="0">
                  <a:lnSpc>
                    <a:spcPct val="95000"/>
                  </a:lnSpc>
                  <a:spcBef>
                    <a:spcPts val="0"/>
                  </a:spcBef>
                  <a:spcAft>
                    <a:spcPts val="0"/>
                  </a:spcAft>
                  <a:buClrTx/>
                  <a:buSzTx/>
                  <a:buFontTx/>
                  <a:buNone/>
                  <a:defRPr/>
                </a:pPr>
                <a:endParaRPr kumimoji="0" lang="en-US" altLang="zh-CN" sz="59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a:p>
                <a:pPr marL="0" marR="0" lvl="0" indent="0" algn="l" defTabSz="603250" rtl="0" eaLnBrk="0" fontAlgn="auto" latinLnBrk="0" hangingPunct="0">
                  <a:lnSpc>
                    <a:spcPct val="95000"/>
                  </a:lnSpc>
                  <a:spcBef>
                    <a:spcPts val="0"/>
                  </a:spcBef>
                  <a:spcAft>
                    <a:spcPts val="0"/>
                  </a:spcAft>
                  <a:buClrTx/>
                  <a:buSzTx/>
                  <a:buFontTx/>
                  <a:buNone/>
                  <a:defRPr/>
                </a:pPr>
                <a:r>
                  <a:rPr kumimoji="0" lang="en-US" altLang="zh-CN" sz="59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a:t>
                </a:r>
                <a:endParaRPr kumimoji="0" lang="en-US" altLang="zh-CN" sz="59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a:p>
                <a:pPr marL="0" marR="0" lvl="0" indent="0" algn="l" defTabSz="603250" rtl="0" eaLnBrk="0" fontAlgn="auto" latinLnBrk="0" hangingPunct="0">
                  <a:lnSpc>
                    <a:spcPct val="95000"/>
                  </a:lnSpc>
                  <a:spcBef>
                    <a:spcPts val="0"/>
                  </a:spcBef>
                  <a:spcAft>
                    <a:spcPts val="0"/>
                  </a:spcAft>
                  <a:buClrTx/>
                  <a:buSzTx/>
                  <a:buFontTx/>
                  <a:buNone/>
                  <a:defRPr/>
                </a:pPr>
                <a:endParaRPr kumimoji="0" lang="en-US" altLang="zh-CN" sz="59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a:p>
                <a:pPr marL="0" marR="0" lvl="0" indent="0" algn="l" defTabSz="603250" rtl="0" eaLnBrk="0" fontAlgn="auto" latinLnBrk="0" hangingPunct="0">
                  <a:lnSpc>
                    <a:spcPct val="95000"/>
                  </a:lnSpc>
                  <a:spcBef>
                    <a:spcPts val="0"/>
                  </a:spcBef>
                  <a:spcAft>
                    <a:spcPts val="0"/>
                  </a:spcAft>
                  <a:buClrTx/>
                  <a:buSzTx/>
                  <a:buFontTx/>
                  <a:buNone/>
                  <a:defRPr/>
                </a:pPr>
                <a:r>
                  <a:rPr kumimoji="0" lang="en-US" altLang="zh-CN" sz="59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a:t>
                </a:r>
                <a:endParaRPr kumimoji="0" lang="en-US" altLang="zh-CN" sz="59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a:p>
                <a:pPr marL="0" marR="0" lvl="0" indent="0" algn="l" defTabSz="603250" rtl="0" eaLnBrk="0" fontAlgn="auto" latinLnBrk="0" hangingPunct="0">
                  <a:lnSpc>
                    <a:spcPct val="95000"/>
                  </a:lnSpc>
                  <a:spcBef>
                    <a:spcPts val="0"/>
                  </a:spcBef>
                  <a:spcAft>
                    <a:spcPts val="0"/>
                  </a:spcAft>
                  <a:buClrTx/>
                  <a:buSzTx/>
                  <a:buFontTx/>
                  <a:buNone/>
                  <a:defRPr/>
                </a:pPr>
                <a:endParaRPr kumimoji="0" lang="en-US" altLang="zh-CN" sz="59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a:p>
                <a:pPr marL="0" marR="0" lvl="0" indent="0" algn="l" defTabSz="603250" rtl="0" eaLnBrk="0" fontAlgn="auto" latinLnBrk="0" hangingPunct="0">
                  <a:lnSpc>
                    <a:spcPct val="95000"/>
                  </a:lnSpc>
                  <a:spcBef>
                    <a:spcPts val="0"/>
                  </a:spcBef>
                  <a:spcAft>
                    <a:spcPts val="0"/>
                  </a:spcAft>
                  <a:buClrTx/>
                  <a:buSzTx/>
                  <a:buFontTx/>
                  <a:buNone/>
                  <a:defRPr/>
                </a:pPr>
                <a:r>
                  <a:rPr kumimoji="0" lang="en-US" altLang="zh-CN" sz="59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a:t>
                </a:r>
                <a:endParaRPr kumimoji="0" lang="en-US" altLang="zh-CN" sz="59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a:p>
                <a:pPr marL="0" marR="0" lvl="0" indent="0" algn="l" defTabSz="603250" rtl="0" eaLnBrk="0" fontAlgn="auto" latinLnBrk="0" hangingPunct="0">
                  <a:lnSpc>
                    <a:spcPct val="95000"/>
                  </a:lnSpc>
                  <a:spcBef>
                    <a:spcPts val="0"/>
                  </a:spcBef>
                  <a:spcAft>
                    <a:spcPts val="0"/>
                  </a:spcAft>
                  <a:buClrTx/>
                  <a:buSzTx/>
                  <a:buFontTx/>
                  <a:buNone/>
                  <a:defRPr/>
                </a:pPr>
                <a:endParaRPr kumimoji="0" lang="en-US" altLang="zh-CN" sz="59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a:p>
                <a:pPr marL="0" marR="0" lvl="0" indent="0" algn="l" defTabSz="603250" rtl="0" eaLnBrk="0" fontAlgn="auto" latinLnBrk="0" hangingPunct="0">
                  <a:lnSpc>
                    <a:spcPct val="95000"/>
                  </a:lnSpc>
                  <a:spcBef>
                    <a:spcPts val="0"/>
                  </a:spcBef>
                  <a:spcAft>
                    <a:spcPts val="0"/>
                  </a:spcAft>
                  <a:buClrTx/>
                  <a:buSzTx/>
                  <a:buFontTx/>
                  <a:buNone/>
                  <a:defRPr/>
                </a:pPr>
                <a:r>
                  <a:rPr kumimoji="0" lang="en-US" altLang="zh-CN" sz="59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a:t>
                </a:r>
                <a:endParaRPr kumimoji="0" lang="en-US" altLang="zh-CN" sz="59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a:p>
                <a:pPr marL="0" marR="0" lvl="0" indent="0" algn="l" defTabSz="603250" rtl="0" eaLnBrk="0" fontAlgn="auto" latinLnBrk="0" hangingPunct="0">
                  <a:lnSpc>
                    <a:spcPct val="95000"/>
                  </a:lnSpc>
                  <a:spcBef>
                    <a:spcPts val="0"/>
                  </a:spcBef>
                  <a:spcAft>
                    <a:spcPts val="0"/>
                  </a:spcAft>
                  <a:buClrTx/>
                  <a:buSzTx/>
                  <a:buFontTx/>
                  <a:buNone/>
                  <a:defRPr/>
                </a:pPr>
                <a:endParaRPr kumimoji="0" lang="en-US" altLang="zh-CN" sz="59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a:p>
                <a:pPr marL="0" marR="0" lvl="0" indent="0" algn="l" defTabSz="603250" rtl="0" eaLnBrk="0" fontAlgn="auto" latinLnBrk="0" hangingPunct="0">
                  <a:lnSpc>
                    <a:spcPct val="95000"/>
                  </a:lnSpc>
                  <a:spcBef>
                    <a:spcPts val="0"/>
                  </a:spcBef>
                  <a:spcAft>
                    <a:spcPts val="0"/>
                  </a:spcAft>
                  <a:buClrTx/>
                  <a:buSzTx/>
                  <a:buFontTx/>
                  <a:buNone/>
                  <a:defRPr/>
                </a:pPr>
                <a:r>
                  <a:rPr kumimoji="0" lang="en-US" altLang="zh-CN" sz="59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a:t>
                </a:r>
                <a:endParaRPr kumimoji="0" lang="en-US" altLang="zh-CN" sz="59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a:p>
                <a:pPr marL="0" marR="0" lvl="0" indent="0" algn="l" defTabSz="603250" rtl="0" eaLnBrk="0" fontAlgn="auto" latinLnBrk="0" hangingPunct="0">
                  <a:lnSpc>
                    <a:spcPct val="95000"/>
                  </a:lnSpc>
                  <a:spcBef>
                    <a:spcPts val="0"/>
                  </a:spcBef>
                  <a:spcAft>
                    <a:spcPts val="0"/>
                  </a:spcAft>
                  <a:buClrTx/>
                  <a:buSzTx/>
                  <a:buFontTx/>
                  <a:buNone/>
                  <a:defRPr/>
                </a:pPr>
                <a:endParaRPr kumimoji="0" lang="en-US" altLang="zh-CN" sz="59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a:p>
                <a:pPr marL="0" marR="0" lvl="0" indent="0" algn="l" defTabSz="603250" rtl="0" eaLnBrk="0" fontAlgn="auto" latinLnBrk="0" hangingPunct="0">
                  <a:lnSpc>
                    <a:spcPct val="95000"/>
                  </a:lnSpc>
                  <a:spcBef>
                    <a:spcPts val="0"/>
                  </a:spcBef>
                  <a:spcAft>
                    <a:spcPts val="0"/>
                  </a:spcAft>
                  <a:buClrTx/>
                  <a:buSzTx/>
                  <a:buFontTx/>
                  <a:buNone/>
                  <a:defRPr/>
                </a:pPr>
                <a:endParaRPr kumimoji="0" lang="en-US" altLang="zh-CN" sz="59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a:p>
                <a:pPr marL="0" marR="0" lvl="0" indent="0" algn="l" defTabSz="603250" rtl="0" eaLnBrk="0" fontAlgn="auto" latinLnBrk="0" hangingPunct="0">
                  <a:lnSpc>
                    <a:spcPct val="95000"/>
                  </a:lnSpc>
                  <a:spcBef>
                    <a:spcPts val="0"/>
                  </a:spcBef>
                  <a:spcAft>
                    <a:spcPts val="0"/>
                  </a:spcAft>
                  <a:buClrTx/>
                  <a:buSzTx/>
                  <a:buFontTx/>
                  <a:buNone/>
                  <a:defRPr/>
                </a:pPr>
                <a:endParaRPr kumimoji="0" lang="en-US" altLang="zh-CN" sz="59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p:txBody>
          </p:sp>
          <p:sp>
            <p:nvSpPr>
              <p:cNvPr id="66" name="Text Box 10"/>
              <p:cNvSpPr txBox="1">
                <a:spLocks noChangeArrowheads="1"/>
              </p:cNvSpPr>
              <p:nvPr/>
            </p:nvSpPr>
            <p:spPr bwMode="auto">
              <a:xfrm>
                <a:off x="2489199" y="29916436"/>
                <a:ext cx="9299575" cy="1399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48" tIns="9524" rIns="19048" bIns="9524">
                <a:spAutoFit/>
              </a:bodyPr>
              <a:lstStyle>
                <a:lvl1pPr>
                  <a:defRPr sz="8500">
                    <a:solidFill>
                      <a:schemeClr val="tx1"/>
                    </a:solidFill>
                    <a:latin typeface="Calibri" panose="020F0502020204030204" pitchFamily="34" charset="0"/>
                    <a:ea typeface="宋体" panose="02010600030101010101" pitchFamily="2" charset="-122"/>
                  </a:defRPr>
                </a:lvl1pPr>
                <a:lvl2pPr marL="742950" indent="-285750">
                  <a:defRPr sz="8500">
                    <a:solidFill>
                      <a:schemeClr val="tx1"/>
                    </a:solidFill>
                    <a:latin typeface="Calibri" panose="020F0502020204030204" pitchFamily="34" charset="0"/>
                    <a:ea typeface="宋体" panose="02010600030101010101" pitchFamily="2" charset="-122"/>
                  </a:defRPr>
                </a:lvl2pPr>
                <a:lvl3pPr marL="1143000" indent="-228600">
                  <a:defRPr sz="8500">
                    <a:solidFill>
                      <a:schemeClr val="tx1"/>
                    </a:solidFill>
                    <a:latin typeface="Calibri" panose="020F0502020204030204" pitchFamily="34" charset="0"/>
                    <a:ea typeface="宋体" panose="02010600030101010101" pitchFamily="2" charset="-122"/>
                  </a:defRPr>
                </a:lvl3pPr>
                <a:lvl4pPr marL="1600200" indent="-228600">
                  <a:defRPr sz="8500">
                    <a:solidFill>
                      <a:schemeClr val="tx1"/>
                    </a:solidFill>
                    <a:latin typeface="Calibri" panose="020F0502020204030204" pitchFamily="34" charset="0"/>
                    <a:ea typeface="宋体" panose="02010600030101010101" pitchFamily="2" charset="-122"/>
                  </a:defRPr>
                </a:lvl4pPr>
                <a:lvl5pPr marL="2057400" indent="-228600">
                  <a:defRPr sz="8500">
                    <a:solidFill>
                      <a:schemeClr val="tx1"/>
                    </a:solidFill>
                    <a:latin typeface="Calibri" panose="020F0502020204030204" pitchFamily="34" charset="0"/>
                    <a:ea typeface="宋体" panose="02010600030101010101" pitchFamily="2" charset="-122"/>
                  </a:defRPr>
                </a:lvl5pPr>
                <a:lvl6pPr marL="25146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6pPr>
                <a:lvl7pPr marL="29718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7pPr>
                <a:lvl8pPr marL="34290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8pPr>
                <a:lvl9pPr marL="38862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9pPr>
              </a:lstStyle>
              <a:p>
                <a:pPr marL="0" marR="0" lvl="0" indent="0" algn="l" defTabSz="457200" rtl="0" eaLnBrk="1" fontAlgn="auto" latinLnBrk="0" hangingPunct="1">
                  <a:lnSpc>
                    <a:spcPct val="100000"/>
                  </a:lnSpc>
                  <a:spcBef>
                    <a:spcPct val="50000"/>
                  </a:spcBef>
                  <a:spcAft>
                    <a:spcPts val="0"/>
                  </a:spcAft>
                  <a:buClrTx/>
                  <a:buSzTx/>
                  <a:buFontTx/>
                  <a:buNone/>
                  <a:defRPr/>
                </a:pPr>
                <a:r>
                  <a:rPr kumimoji="0" lang="zh-CN" altLang="en-US" sz="1800"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实验方法 </a:t>
                </a:r>
                <a:r>
                  <a:rPr kumimoji="0" lang="en-US" altLang="zh-CN" sz="1800"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Methods</a:t>
                </a:r>
                <a:endParaRPr kumimoji="0" lang="en-US" altLang="zh-CN" sz="1800"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67" name="Text Box 11"/>
              <p:cNvSpPr txBox="1">
                <a:spLocks noChangeArrowheads="1"/>
              </p:cNvSpPr>
              <p:nvPr/>
            </p:nvSpPr>
            <p:spPr bwMode="auto">
              <a:xfrm>
                <a:off x="17068800" y="26693811"/>
                <a:ext cx="13309602" cy="1399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48" tIns="9524" rIns="19048" bIns="9524">
                <a:spAutoFit/>
              </a:bodyPr>
              <a:lstStyle>
                <a:lvl1pPr>
                  <a:defRPr sz="8500">
                    <a:solidFill>
                      <a:schemeClr val="tx1"/>
                    </a:solidFill>
                    <a:latin typeface="Calibri" panose="020F0502020204030204" pitchFamily="34" charset="0"/>
                    <a:ea typeface="宋体" panose="02010600030101010101" pitchFamily="2" charset="-122"/>
                  </a:defRPr>
                </a:lvl1pPr>
                <a:lvl2pPr marL="742950" indent="-285750">
                  <a:defRPr sz="8500">
                    <a:solidFill>
                      <a:schemeClr val="tx1"/>
                    </a:solidFill>
                    <a:latin typeface="Calibri" panose="020F0502020204030204" pitchFamily="34" charset="0"/>
                    <a:ea typeface="宋体" panose="02010600030101010101" pitchFamily="2" charset="-122"/>
                  </a:defRPr>
                </a:lvl2pPr>
                <a:lvl3pPr marL="1143000" indent="-228600">
                  <a:defRPr sz="8500">
                    <a:solidFill>
                      <a:schemeClr val="tx1"/>
                    </a:solidFill>
                    <a:latin typeface="Calibri" panose="020F0502020204030204" pitchFamily="34" charset="0"/>
                    <a:ea typeface="宋体" panose="02010600030101010101" pitchFamily="2" charset="-122"/>
                  </a:defRPr>
                </a:lvl3pPr>
                <a:lvl4pPr marL="1600200" indent="-228600">
                  <a:defRPr sz="8500">
                    <a:solidFill>
                      <a:schemeClr val="tx1"/>
                    </a:solidFill>
                    <a:latin typeface="Calibri" panose="020F0502020204030204" pitchFamily="34" charset="0"/>
                    <a:ea typeface="宋体" panose="02010600030101010101" pitchFamily="2" charset="-122"/>
                  </a:defRPr>
                </a:lvl4pPr>
                <a:lvl5pPr marL="2057400" indent="-228600">
                  <a:defRPr sz="8500">
                    <a:solidFill>
                      <a:schemeClr val="tx1"/>
                    </a:solidFill>
                    <a:latin typeface="Calibri" panose="020F0502020204030204" pitchFamily="34" charset="0"/>
                    <a:ea typeface="宋体" panose="02010600030101010101" pitchFamily="2" charset="-122"/>
                  </a:defRPr>
                </a:lvl5pPr>
                <a:lvl6pPr marL="25146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6pPr>
                <a:lvl7pPr marL="29718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7pPr>
                <a:lvl8pPr marL="34290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8pPr>
                <a:lvl9pPr marL="38862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9pPr>
              </a:lstStyle>
              <a:p>
                <a:pPr marL="0" marR="0" lvl="0" indent="0" algn="ctr" defTabSz="457200" rtl="0" eaLnBrk="1" fontAlgn="auto" latinLnBrk="0" hangingPunct="1">
                  <a:lnSpc>
                    <a:spcPct val="100000"/>
                  </a:lnSpc>
                  <a:spcBef>
                    <a:spcPct val="50000"/>
                  </a:spcBef>
                  <a:spcAft>
                    <a:spcPts val="0"/>
                  </a:spcAft>
                  <a:buClrTx/>
                  <a:buSzTx/>
                  <a:buFontTx/>
                  <a:buNone/>
                  <a:defRPr/>
                </a:pPr>
                <a:r>
                  <a:rPr kumimoji="0" lang="zh-CN" altLang="en-US" sz="1800"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实验结论 </a:t>
                </a:r>
                <a:r>
                  <a:rPr kumimoji="0" lang="en-US" altLang="zh-CN" sz="1800"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Conclusions</a:t>
                </a:r>
                <a:endParaRPr kumimoji="0" lang="en-US" altLang="zh-CN" sz="1800"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68" name="Text Box 19"/>
              <p:cNvSpPr txBox="1">
                <a:spLocks noChangeArrowheads="1"/>
              </p:cNvSpPr>
              <p:nvPr/>
            </p:nvSpPr>
            <p:spPr bwMode="auto">
              <a:xfrm>
                <a:off x="17370425" y="18032414"/>
                <a:ext cx="6132511" cy="107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48" tIns="9524" rIns="19048" bIns="9524">
                <a:spAutoFit/>
              </a:bodyPr>
              <a:lstStyle>
                <a:lvl1pPr>
                  <a:defRPr sz="8500">
                    <a:solidFill>
                      <a:schemeClr val="tx1"/>
                    </a:solidFill>
                    <a:latin typeface="Calibri" panose="020F0502020204030204" pitchFamily="34" charset="0"/>
                    <a:ea typeface="宋体" panose="02010600030101010101" pitchFamily="2" charset="-122"/>
                  </a:defRPr>
                </a:lvl1pPr>
                <a:lvl2pPr marL="742950" indent="-285750">
                  <a:defRPr sz="8500">
                    <a:solidFill>
                      <a:schemeClr val="tx1"/>
                    </a:solidFill>
                    <a:latin typeface="Calibri" panose="020F0502020204030204" pitchFamily="34" charset="0"/>
                    <a:ea typeface="宋体" panose="02010600030101010101" pitchFamily="2" charset="-122"/>
                  </a:defRPr>
                </a:lvl2pPr>
                <a:lvl3pPr marL="1143000" indent="-228600">
                  <a:defRPr sz="8500">
                    <a:solidFill>
                      <a:schemeClr val="tx1"/>
                    </a:solidFill>
                    <a:latin typeface="Calibri" panose="020F0502020204030204" pitchFamily="34" charset="0"/>
                    <a:ea typeface="宋体" panose="02010600030101010101" pitchFamily="2" charset="-122"/>
                  </a:defRPr>
                </a:lvl3pPr>
                <a:lvl4pPr marL="1600200" indent="-228600">
                  <a:defRPr sz="8500">
                    <a:solidFill>
                      <a:schemeClr val="tx1"/>
                    </a:solidFill>
                    <a:latin typeface="Calibri" panose="020F0502020204030204" pitchFamily="34" charset="0"/>
                    <a:ea typeface="宋体" panose="02010600030101010101" pitchFamily="2" charset="-122"/>
                  </a:defRPr>
                </a:lvl4pPr>
                <a:lvl5pPr marL="2057400" indent="-228600">
                  <a:defRPr sz="8500">
                    <a:solidFill>
                      <a:schemeClr val="tx1"/>
                    </a:solidFill>
                    <a:latin typeface="Calibri" panose="020F0502020204030204" pitchFamily="34" charset="0"/>
                    <a:ea typeface="宋体" panose="02010600030101010101" pitchFamily="2" charset="-122"/>
                  </a:defRPr>
                </a:lvl5pPr>
                <a:lvl6pPr marL="25146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6pPr>
                <a:lvl7pPr marL="29718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7pPr>
                <a:lvl8pPr marL="34290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8pPr>
                <a:lvl9pPr marL="38862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9pPr>
              </a:lstStyle>
              <a:p>
                <a:pPr marL="0" marR="0" lvl="0" indent="0" algn="l" defTabSz="457200" rtl="0" eaLnBrk="1" fontAlgn="auto" latinLnBrk="0" hangingPunct="1">
                  <a:lnSpc>
                    <a:spcPct val="100000"/>
                  </a:lnSpc>
                  <a:spcBef>
                    <a:spcPct val="50000"/>
                  </a:spcBef>
                  <a:spcAft>
                    <a:spcPts val="0"/>
                  </a:spcAft>
                  <a:buClrTx/>
                  <a:buSzTx/>
                  <a:buFontTx/>
                  <a:buNone/>
                  <a:defRPr/>
                </a:pPr>
                <a:r>
                  <a:rPr kumimoji="0" lang="zh-CN" altLang="en-US" sz="1355" b="1" i="1"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插图 </a:t>
                </a:r>
                <a:r>
                  <a:rPr kumimoji="0" lang="en-US" altLang="zh-CN" sz="1355" b="1" i="1"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Figure #1</a:t>
                </a:r>
                <a:endParaRPr kumimoji="0" lang="en-US" altLang="zh-CN" sz="1355" b="1" i="1"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69" name="Text Box 25"/>
              <p:cNvSpPr txBox="1">
                <a:spLocks noChangeArrowheads="1"/>
              </p:cNvSpPr>
              <p:nvPr/>
            </p:nvSpPr>
            <p:spPr bwMode="auto">
              <a:xfrm>
                <a:off x="24815802" y="17997487"/>
                <a:ext cx="6132511" cy="107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48" tIns="9524" rIns="19048" bIns="9524">
                <a:spAutoFit/>
              </a:bodyPr>
              <a:lstStyle>
                <a:lvl1pPr>
                  <a:defRPr sz="8500">
                    <a:solidFill>
                      <a:schemeClr val="tx1"/>
                    </a:solidFill>
                    <a:latin typeface="Calibri" panose="020F0502020204030204" pitchFamily="34" charset="0"/>
                    <a:ea typeface="宋体" panose="02010600030101010101" pitchFamily="2" charset="-122"/>
                  </a:defRPr>
                </a:lvl1pPr>
                <a:lvl2pPr marL="742950" indent="-285750">
                  <a:defRPr sz="8500">
                    <a:solidFill>
                      <a:schemeClr val="tx1"/>
                    </a:solidFill>
                    <a:latin typeface="Calibri" panose="020F0502020204030204" pitchFamily="34" charset="0"/>
                    <a:ea typeface="宋体" panose="02010600030101010101" pitchFamily="2" charset="-122"/>
                  </a:defRPr>
                </a:lvl2pPr>
                <a:lvl3pPr marL="1143000" indent="-228600">
                  <a:defRPr sz="8500">
                    <a:solidFill>
                      <a:schemeClr val="tx1"/>
                    </a:solidFill>
                    <a:latin typeface="Calibri" panose="020F0502020204030204" pitchFamily="34" charset="0"/>
                    <a:ea typeface="宋体" panose="02010600030101010101" pitchFamily="2" charset="-122"/>
                  </a:defRPr>
                </a:lvl3pPr>
                <a:lvl4pPr marL="1600200" indent="-228600">
                  <a:defRPr sz="8500">
                    <a:solidFill>
                      <a:schemeClr val="tx1"/>
                    </a:solidFill>
                    <a:latin typeface="Calibri" panose="020F0502020204030204" pitchFamily="34" charset="0"/>
                    <a:ea typeface="宋体" panose="02010600030101010101" pitchFamily="2" charset="-122"/>
                  </a:defRPr>
                </a:lvl4pPr>
                <a:lvl5pPr marL="2057400" indent="-228600">
                  <a:defRPr sz="8500">
                    <a:solidFill>
                      <a:schemeClr val="tx1"/>
                    </a:solidFill>
                    <a:latin typeface="Calibri" panose="020F0502020204030204" pitchFamily="34" charset="0"/>
                    <a:ea typeface="宋体" panose="02010600030101010101" pitchFamily="2" charset="-122"/>
                  </a:defRPr>
                </a:lvl5pPr>
                <a:lvl6pPr marL="25146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6pPr>
                <a:lvl7pPr marL="29718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7pPr>
                <a:lvl8pPr marL="34290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8pPr>
                <a:lvl9pPr marL="38862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9pPr>
              </a:lstStyle>
              <a:p>
                <a:pPr marL="0" marR="0" lvl="0" indent="0" algn="ctr" defTabSz="457200" rtl="0" eaLnBrk="1" fontAlgn="auto" latinLnBrk="0" hangingPunct="1">
                  <a:lnSpc>
                    <a:spcPct val="100000"/>
                  </a:lnSpc>
                  <a:spcBef>
                    <a:spcPct val="50000"/>
                  </a:spcBef>
                  <a:spcAft>
                    <a:spcPts val="0"/>
                  </a:spcAft>
                  <a:buClrTx/>
                  <a:buSzTx/>
                  <a:buFontTx/>
                  <a:buNone/>
                  <a:defRPr/>
                </a:pPr>
                <a:r>
                  <a:rPr kumimoji="0" lang="zh-CN" altLang="en-US" sz="1355" b="1" i="1"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插图 </a:t>
                </a:r>
                <a:r>
                  <a:rPr kumimoji="0" lang="en-US" altLang="zh-CN" sz="1355" b="1" i="1"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Figure #2</a:t>
                </a:r>
                <a:endParaRPr kumimoji="0" lang="en-US" altLang="zh-CN" sz="1355" b="1" i="1"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70" name="AutoShape 26"/>
              <p:cNvSpPr>
                <a:spLocks noChangeArrowheads="1"/>
              </p:cNvSpPr>
              <p:nvPr/>
            </p:nvSpPr>
            <p:spPr bwMode="auto">
              <a:xfrm>
                <a:off x="24841200" y="19589750"/>
                <a:ext cx="6188075" cy="5116513"/>
              </a:xfrm>
              <a:prstGeom prst="flowChartOr">
                <a:avLst/>
              </a:prstGeom>
              <a:solidFill>
                <a:schemeClr val="bg1"/>
              </a:solidFill>
              <a:ln w="9525">
                <a:solidFill>
                  <a:schemeClr val="tx1"/>
                </a:solidFill>
                <a:round/>
              </a:ln>
            </p:spPr>
            <p:txBody>
              <a:bodyPr wrap="none" lIns="33337" tIns="16668" rIns="33337" bIns="16668" anchor="ctr"/>
              <a:lstStyle>
                <a:lvl1pPr>
                  <a:defRPr sz="8500">
                    <a:solidFill>
                      <a:schemeClr val="tx1"/>
                    </a:solidFill>
                    <a:latin typeface="Calibri" panose="020F0502020204030204" pitchFamily="34" charset="0"/>
                    <a:ea typeface="宋体" panose="02010600030101010101" pitchFamily="2" charset="-122"/>
                  </a:defRPr>
                </a:lvl1pPr>
                <a:lvl2pPr marL="742950" indent="-285750">
                  <a:defRPr sz="8500">
                    <a:solidFill>
                      <a:schemeClr val="tx1"/>
                    </a:solidFill>
                    <a:latin typeface="Calibri" panose="020F0502020204030204" pitchFamily="34" charset="0"/>
                    <a:ea typeface="宋体" panose="02010600030101010101" pitchFamily="2" charset="-122"/>
                  </a:defRPr>
                </a:lvl2pPr>
                <a:lvl3pPr marL="1143000" indent="-228600">
                  <a:defRPr sz="8500">
                    <a:solidFill>
                      <a:schemeClr val="tx1"/>
                    </a:solidFill>
                    <a:latin typeface="Calibri" panose="020F0502020204030204" pitchFamily="34" charset="0"/>
                    <a:ea typeface="宋体" panose="02010600030101010101" pitchFamily="2" charset="-122"/>
                  </a:defRPr>
                </a:lvl3pPr>
                <a:lvl4pPr marL="1600200" indent="-228600">
                  <a:defRPr sz="8500">
                    <a:solidFill>
                      <a:schemeClr val="tx1"/>
                    </a:solidFill>
                    <a:latin typeface="Calibri" panose="020F0502020204030204" pitchFamily="34" charset="0"/>
                    <a:ea typeface="宋体" panose="02010600030101010101" pitchFamily="2" charset="-122"/>
                  </a:defRPr>
                </a:lvl4pPr>
                <a:lvl5pPr marL="2057400" indent="-228600">
                  <a:defRPr sz="8500">
                    <a:solidFill>
                      <a:schemeClr val="tx1"/>
                    </a:solidFill>
                    <a:latin typeface="Calibri" panose="020F0502020204030204" pitchFamily="34" charset="0"/>
                    <a:ea typeface="宋体" panose="02010600030101010101" pitchFamily="2" charset="-122"/>
                  </a:defRPr>
                </a:lvl5pPr>
                <a:lvl6pPr marL="25146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6pPr>
                <a:lvl7pPr marL="29718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7pPr>
                <a:lvl8pPr marL="34290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8pPr>
                <a:lvl9pPr marL="38862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9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zh-CN"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71" name="Text Box 27"/>
              <p:cNvSpPr txBox="1">
                <a:spLocks noChangeArrowheads="1"/>
              </p:cNvSpPr>
              <p:nvPr/>
            </p:nvSpPr>
            <p:spPr bwMode="auto">
              <a:xfrm>
                <a:off x="20864511" y="36490276"/>
                <a:ext cx="8497889" cy="107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48" tIns="9524" rIns="19048" bIns="9524">
                <a:spAutoFit/>
              </a:bodyPr>
              <a:lstStyle>
                <a:lvl1pPr>
                  <a:defRPr sz="8500">
                    <a:solidFill>
                      <a:schemeClr val="tx1"/>
                    </a:solidFill>
                    <a:latin typeface="Calibri" panose="020F0502020204030204" pitchFamily="34" charset="0"/>
                    <a:ea typeface="宋体" panose="02010600030101010101" pitchFamily="2" charset="-122"/>
                  </a:defRPr>
                </a:lvl1pPr>
                <a:lvl2pPr marL="742950" indent="-285750">
                  <a:defRPr sz="8500">
                    <a:solidFill>
                      <a:schemeClr val="tx1"/>
                    </a:solidFill>
                    <a:latin typeface="Calibri" panose="020F0502020204030204" pitchFamily="34" charset="0"/>
                    <a:ea typeface="宋体" panose="02010600030101010101" pitchFamily="2" charset="-122"/>
                  </a:defRPr>
                </a:lvl2pPr>
                <a:lvl3pPr marL="1143000" indent="-228600">
                  <a:defRPr sz="8500">
                    <a:solidFill>
                      <a:schemeClr val="tx1"/>
                    </a:solidFill>
                    <a:latin typeface="Calibri" panose="020F0502020204030204" pitchFamily="34" charset="0"/>
                    <a:ea typeface="宋体" panose="02010600030101010101" pitchFamily="2" charset="-122"/>
                  </a:defRPr>
                </a:lvl3pPr>
                <a:lvl4pPr marL="1600200" indent="-228600">
                  <a:defRPr sz="8500">
                    <a:solidFill>
                      <a:schemeClr val="tx1"/>
                    </a:solidFill>
                    <a:latin typeface="Calibri" panose="020F0502020204030204" pitchFamily="34" charset="0"/>
                    <a:ea typeface="宋体" panose="02010600030101010101" pitchFamily="2" charset="-122"/>
                  </a:defRPr>
                </a:lvl4pPr>
                <a:lvl5pPr marL="2057400" indent="-228600">
                  <a:defRPr sz="8500">
                    <a:solidFill>
                      <a:schemeClr val="tx1"/>
                    </a:solidFill>
                    <a:latin typeface="Calibri" panose="020F0502020204030204" pitchFamily="34" charset="0"/>
                    <a:ea typeface="宋体" panose="02010600030101010101" pitchFamily="2" charset="-122"/>
                  </a:defRPr>
                </a:lvl5pPr>
                <a:lvl6pPr marL="25146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6pPr>
                <a:lvl7pPr marL="29718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7pPr>
                <a:lvl8pPr marL="34290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8pPr>
                <a:lvl9pPr marL="38862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9pPr>
              </a:lstStyle>
              <a:p>
                <a:pPr marL="0" marR="0" lvl="0" indent="0" algn="l" defTabSz="457200" rtl="0" eaLnBrk="1" fontAlgn="auto" latinLnBrk="0" hangingPunct="1">
                  <a:lnSpc>
                    <a:spcPct val="100000"/>
                  </a:lnSpc>
                  <a:spcBef>
                    <a:spcPct val="50000"/>
                  </a:spcBef>
                  <a:spcAft>
                    <a:spcPts val="0"/>
                  </a:spcAft>
                  <a:buClrTx/>
                  <a:buSzTx/>
                  <a:buFontTx/>
                  <a:buNone/>
                  <a:defRPr/>
                </a:pPr>
                <a:r>
                  <a:rPr kumimoji="0" lang="zh-CN" altLang="en-US" sz="1355"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相关介绍</a:t>
                </a:r>
                <a:r>
                  <a:rPr kumimoji="0" lang="en-US" altLang="zh-CN" sz="1355"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Bibliography</a:t>
                </a:r>
                <a:endParaRPr kumimoji="0" lang="en-US" altLang="zh-CN" sz="1355"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72" name="Rectangle 35"/>
              <p:cNvSpPr>
                <a:spLocks noChangeArrowheads="1"/>
              </p:cNvSpPr>
              <p:nvPr/>
            </p:nvSpPr>
            <p:spPr bwMode="auto">
              <a:xfrm>
                <a:off x="17152938" y="19516725"/>
                <a:ext cx="6750050" cy="5151438"/>
              </a:xfrm>
              <a:prstGeom prst="rect">
                <a:avLst/>
              </a:prstGeom>
              <a:solidFill>
                <a:schemeClr val="bg1"/>
              </a:solidFill>
              <a:ln w="9525">
                <a:solidFill>
                  <a:schemeClr val="tx1"/>
                </a:solidFill>
                <a:miter lim="800000"/>
              </a:ln>
            </p:spPr>
            <p:txBody>
              <a:bodyPr wrap="none" lIns="19048" tIns="9524" rIns="19048" bIns="9524" anchor="ctr"/>
              <a:lstStyle>
                <a:lvl1pPr defTabSz="898525">
                  <a:defRPr sz="8500">
                    <a:solidFill>
                      <a:schemeClr val="tx1"/>
                    </a:solidFill>
                    <a:latin typeface="Calibri" panose="020F0502020204030204" pitchFamily="34" charset="0"/>
                    <a:ea typeface="宋体" panose="02010600030101010101" pitchFamily="2" charset="-122"/>
                  </a:defRPr>
                </a:lvl1pPr>
                <a:lvl2pPr marL="742950" indent="-285750" defTabSz="898525">
                  <a:defRPr sz="8500">
                    <a:solidFill>
                      <a:schemeClr val="tx1"/>
                    </a:solidFill>
                    <a:latin typeface="Calibri" panose="020F0502020204030204" pitchFamily="34" charset="0"/>
                    <a:ea typeface="宋体" panose="02010600030101010101" pitchFamily="2" charset="-122"/>
                  </a:defRPr>
                </a:lvl2pPr>
                <a:lvl3pPr marL="1143000" indent="-228600" defTabSz="898525">
                  <a:defRPr sz="8500">
                    <a:solidFill>
                      <a:schemeClr val="tx1"/>
                    </a:solidFill>
                    <a:latin typeface="Calibri" panose="020F0502020204030204" pitchFamily="34" charset="0"/>
                    <a:ea typeface="宋体" panose="02010600030101010101" pitchFamily="2" charset="-122"/>
                  </a:defRPr>
                </a:lvl3pPr>
                <a:lvl4pPr marL="1600200" indent="-228600" defTabSz="898525">
                  <a:defRPr sz="8500">
                    <a:solidFill>
                      <a:schemeClr val="tx1"/>
                    </a:solidFill>
                    <a:latin typeface="Calibri" panose="020F0502020204030204" pitchFamily="34" charset="0"/>
                    <a:ea typeface="宋体" panose="02010600030101010101" pitchFamily="2" charset="-122"/>
                  </a:defRPr>
                </a:lvl4pPr>
                <a:lvl5pPr marL="2057400" indent="-228600" defTabSz="898525">
                  <a:defRPr sz="8500">
                    <a:solidFill>
                      <a:schemeClr val="tx1"/>
                    </a:solidFill>
                    <a:latin typeface="Calibri" panose="020F0502020204030204" pitchFamily="34" charset="0"/>
                    <a:ea typeface="宋体" panose="02010600030101010101" pitchFamily="2" charset="-122"/>
                  </a:defRPr>
                </a:lvl5pPr>
                <a:lvl6pPr marL="2514600" indent="-228600" defTabSz="89852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6pPr>
                <a:lvl7pPr marL="2971800" indent="-228600" defTabSz="89852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7pPr>
                <a:lvl8pPr marL="3429000" indent="-228600" defTabSz="89852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8pPr>
                <a:lvl9pPr marL="3886200" indent="-228600" defTabSz="89852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9pPr>
              </a:lstStyle>
              <a:p>
                <a:pPr marL="0" marR="0" lvl="0" indent="0" algn="ctr" defTabSz="898525" rtl="0" eaLnBrk="0" fontAlgn="auto" latinLnBrk="0" hangingPunct="0">
                  <a:lnSpc>
                    <a:spcPct val="100000"/>
                  </a:lnSpc>
                  <a:spcBef>
                    <a:spcPts val="0"/>
                  </a:spcBef>
                  <a:spcAft>
                    <a:spcPts val="0"/>
                  </a:spcAft>
                  <a:buClrTx/>
                  <a:buSzTx/>
                  <a:buFontTx/>
                  <a:buNone/>
                  <a:defRPr/>
                </a:pPr>
                <a:r>
                  <a:rPr kumimoji="0" lang="zh-CN" altLang="en-US" sz="91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mn-cs"/>
                  </a:rPr>
                  <a:t>图表或图片</a:t>
                </a:r>
                <a:endParaRPr kumimoji="0" lang="en-US" altLang="zh-CN" sz="91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mn-cs"/>
                </a:endParaRPr>
              </a:p>
              <a:p>
                <a:pPr marL="0" marR="0" lvl="0" indent="0" algn="ctr" defTabSz="898525" rtl="0" eaLnBrk="0" fontAlgn="auto" latinLnBrk="0" hangingPunct="0">
                  <a:lnSpc>
                    <a:spcPct val="100000"/>
                  </a:lnSpc>
                  <a:spcBef>
                    <a:spcPts val="0"/>
                  </a:spcBef>
                  <a:spcAft>
                    <a:spcPts val="0"/>
                  </a:spcAft>
                  <a:buClrTx/>
                  <a:buSzTx/>
                  <a:buFontTx/>
                  <a:buNone/>
                  <a:defRPr/>
                </a:pPr>
                <a:r>
                  <a:rPr kumimoji="0" lang="en-US" altLang="zh-CN" sz="91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mn-cs"/>
                  </a:rPr>
                  <a:t>CHART or PICTURE</a:t>
                </a:r>
                <a:endParaRPr kumimoji="0" lang="en-US" altLang="zh-CN" sz="91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mn-cs"/>
                </a:endParaRPr>
              </a:p>
            </p:txBody>
          </p:sp>
          <p:sp>
            <p:nvSpPr>
              <p:cNvPr id="73" name="Text Box 36"/>
              <p:cNvSpPr txBox="1">
                <a:spLocks noChangeArrowheads="1"/>
              </p:cNvSpPr>
              <p:nvPr/>
            </p:nvSpPr>
            <p:spPr bwMode="auto">
              <a:xfrm>
                <a:off x="919161" y="31513462"/>
                <a:ext cx="14157324" cy="813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12743" tIns="6371" rIns="12743" bIns="6371">
                <a:spAutoFit/>
              </a:bodyPr>
              <a:lstStyle>
                <a:lvl1pPr defTabSz="603250">
                  <a:defRPr sz="8500">
                    <a:solidFill>
                      <a:schemeClr val="tx1"/>
                    </a:solidFill>
                    <a:latin typeface="Calibri" panose="020F0502020204030204" pitchFamily="34" charset="0"/>
                    <a:ea typeface="宋体" panose="02010600030101010101" pitchFamily="2" charset="-122"/>
                  </a:defRPr>
                </a:lvl1pPr>
                <a:lvl2pPr marL="742950" indent="-285750" defTabSz="603250">
                  <a:defRPr sz="8500">
                    <a:solidFill>
                      <a:schemeClr val="tx1"/>
                    </a:solidFill>
                    <a:latin typeface="Calibri" panose="020F0502020204030204" pitchFamily="34" charset="0"/>
                    <a:ea typeface="宋体" panose="02010600030101010101" pitchFamily="2" charset="-122"/>
                  </a:defRPr>
                </a:lvl2pPr>
                <a:lvl3pPr marL="1143000" indent="-228600" defTabSz="603250">
                  <a:defRPr sz="8500">
                    <a:solidFill>
                      <a:schemeClr val="tx1"/>
                    </a:solidFill>
                    <a:latin typeface="Calibri" panose="020F0502020204030204" pitchFamily="34" charset="0"/>
                    <a:ea typeface="宋体" panose="02010600030101010101" pitchFamily="2" charset="-122"/>
                  </a:defRPr>
                </a:lvl3pPr>
                <a:lvl4pPr marL="1600200" indent="-228600" defTabSz="603250">
                  <a:defRPr sz="8500">
                    <a:solidFill>
                      <a:schemeClr val="tx1"/>
                    </a:solidFill>
                    <a:latin typeface="Calibri" panose="020F0502020204030204" pitchFamily="34" charset="0"/>
                    <a:ea typeface="宋体" panose="02010600030101010101" pitchFamily="2" charset="-122"/>
                  </a:defRPr>
                </a:lvl4pPr>
                <a:lvl5pPr marL="2057400" indent="-228600" defTabSz="603250">
                  <a:defRPr sz="8500">
                    <a:solidFill>
                      <a:schemeClr val="tx1"/>
                    </a:solidFill>
                    <a:latin typeface="Calibri" panose="020F0502020204030204" pitchFamily="34" charset="0"/>
                    <a:ea typeface="宋体" panose="02010600030101010101" pitchFamily="2" charset="-122"/>
                  </a:defRPr>
                </a:lvl5pPr>
                <a:lvl6pPr marL="2514600" indent="-228600" defTabSz="603250"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6pPr>
                <a:lvl7pPr marL="2971800" indent="-228600" defTabSz="603250"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7pPr>
                <a:lvl8pPr marL="3429000" indent="-228600" defTabSz="603250"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8pPr>
                <a:lvl9pPr marL="3886200" indent="-228600" defTabSz="603250"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9pPr>
              </a:lstStyle>
              <a:p>
                <a:pPr marL="0" marR="0" lvl="0" indent="0" algn="l" defTabSz="603250" rtl="0" eaLnBrk="0" fontAlgn="auto" latinLnBrk="0" hangingPunct="0">
                  <a:lnSpc>
                    <a:spcPct val="95000"/>
                  </a:lnSpc>
                  <a:spcBef>
                    <a:spcPts val="0"/>
                  </a:spcBef>
                  <a:spcAft>
                    <a:spcPts val="0"/>
                  </a:spcAft>
                  <a:buClrTx/>
                  <a:buSzTx/>
                  <a:buFontTx/>
                  <a:buNone/>
                  <a:defRPr/>
                </a:pPr>
                <a:r>
                  <a:rPr kumimoji="0" lang="en-US" altLang="zh-CN" sz="655"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a:t>
                </a:r>
                <a:endParaRPr kumimoji="0" lang="en-US" altLang="zh-CN" sz="655"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a:p>
                <a:pPr marL="0" marR="0" lvl="0" indent="0" algn="l" defTabSz="603250" rtl="0" eaLnBrk="0" fontAlgn="auto" latinLnBrk="0" hangingPunct="0">
                  <a:lnSpc>
                    <a:spcPct val="95000"/>
                  </a:lnSpc>
                  <a:spcBef>
                    <a:spcPts val="0"/>
                  </a:spcBef>
                  <a:spcAft>
                    <a:spcPts val="0"/>
                  </a:spcAft>
                  <a:buClrTx/>
                  <a:buSzTx/>
                  <a:buFontTx/>
                  <a:buNone/>
                  <a:defRPr/>
                </a:pPr>
                <a:endParaRPr kumimoji="0" lang="en-US" altLang="zh-CN" sz="655"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a:p>
                <a:pPr marL="0" marR="0" lvl="0" indent="0" algn="l" defTabSz="603250" rtl="0" eaLnBrk="0" fontAlgn="auto" latinLnBrk="0" hangingPunct="0">
                  <a:lnSpc>
                    <a:spcPct val="95000"/>
                  </a:lnSpc>
                  <a:spcBef>
                    <a:spcPts val="0"/>
                  </a:spcBef>
                  <a:spcAft>
                    <a:spcPts val="0"/>
                  </a:spcAft>
                  <a:buClrTx/>
                  <a:buSzTx/>
                  <a:buFontTx/>
                  <a:buNone/>
                  <a:defRPr/>
                </a:pPr>
                <a:r>
                  <a:rPr kumimoji="0" lang="en-US" altLang="zh-CN" sz="655"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YyyyyyyyyyyyyyyyyyyyyyyyyyyyyyyyyyyyyyyyyyyyyyyyyyyyyyyyyyyyyyyyyyyyyyyyyyyyyyyyyyyyyyyyyyyyyyyyyyyyyyyyyyyyyyyyyyyyyyyyyyyyyyyyyyyyyyyyyyyyyyyyyyyyyyyyyyyyyyyYyyyyyyyyyyyyyyyyyyyyyyyyyyyyyyyyyyyyyyyyyyyyyyyyyyyyyyyyyyyyyy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a:t>
                </a:r>
                <a:endParaRPr kumimoji="0" lang="en-US" altLang="zh-CN" sz="655"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a:p>
                <a:pPr marL="0" marR="0" lvl="0" indent="0" algn="l" defTabSz="603250" rtl="0" eaLnBrk="0" fontAlgn="auto" latinLnBrk="0" hangingPunct="0">
                  <a:lnSpc>
                    <a:spcPct val="100000"/>
                  </a:lnSpc>
                  <a:spcBef>
                    <a:spcPts val="0"/>
                  </a:spcBef>
                  <a:spcAft>
                    <a:spcPts val="0"/>
                  </a:spcAft>
                  <a:buClrTx/>
                  <a:buSzTx/>
                  <a:buFontTx/>
                  <a:buNone/>
                  <a:defRPr/>
                </a:pPr>
                <a:endParaRPr kumimoji="0" lang="en-US" altLang="zh-CN" sz="51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p:txBody>
          </p:sp>
          <p:sp>
            <p:nvSpPr>
              <p:cNvPr id="74" name="Text Box 38"/>
              <p:cNvSpPr txBox="1">
                <a:spLocks noChangeArrowheads="1"/>
              </p:cNvSpPr>
              <p:nvPr/>
            </p:nvSpPr>
            <p:spPr bwMode="auto">
              <a:xfrm>
                <a:off x="17070388" y="37479289"/>
                <a:ext cx="13646150" cy="4150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12743" tIns="6371" rIns="12743" bIns="6371">
                <a:spAutoFit/>
              </a:bodyPr>
              <a:lstStyle>
                <a:lvl1pPr marL="335280" indent="-335280" defTabSz="603250">
                  <a:defRPr sz="8500">
                    <a:solidFill>
                      <a:schemeClr val="tx1"/>
                    </a:solidFill>
                    <a:latin typeface="Calibri" panose="020F0502020204030204" pitchFamily="34" charset="0"/>
                    <a:ea typeface="宋体" panose="02010600030101010101" pitchFamily="2" charset="-122"/>
                  </a:defRPr>
                </a:lvl1pPr>
                <a:lvl2pPr marL="742950" indent="-285750" defTabSz="603250">
                  <a:defRPr sz="8500">
                    <a:solidFill>
                      <a:schemeClr val="tx1"/>
                    </a:solidFill>
                    <a:latin typeface="Calibri" panose="020F0502020204030204" pitchFamily="34" charset="0"/>
                    <a:ea typeface="宋体" panose="02010600030101010101" pitchFamily="2" charset="-122"/>
                  </a:defRPr>
                </a:lvl2pPr>
                <a:lvl3pPr marL="1143000" indent="-228600" defTabSz="603250">
                  <a:defRPr sz="8500">
                    <a:solidFill>
                      <a:schemeClr val="tx1"/>
                    </a:solidFill>
                    <a:latin typeface="Calibri" panose="020F0502020204030204" pitchFamily="34" charset="0"/>
                    <a:ea typeface="宋体" panose="02010600030101010101" pitchFamily="2" charset="-122"/>
                  </a:defRPr>
                </a:lvl3pPr>
                <a:lvl4pPr marL="1600200" indent="-228600" defTabSz="603250">
                  <a:defRPr sz="8500">
                    <a:solidFill>
                      <a:schemeClr val="tx1"/>
                    </a:solidFill>
                    <a:latin typeface="Calibri" panose="020F0502020204030204" pitchFamily="34" charset="0"/>
                    <a:ea typeface="宋体" panose="02010600030101010101" pitchFamily="2" charset="-122"/>
                  </a:defRPr>
                </a:lvl4pPr>
                <a:lvl5pPr marL="2057400" indent="-228600" defTabSz="603250">
                  <a:defRPr sz="8500">
                    <a:solidFill>
                      <a:schemeClr val="tx1"/>
                    </a:solidFill>
                    <a:latin typeface="Calibri" panose="020F0502020204030204" pitchFamily="34" charset="0"/>
                    <a:ea typeface="宋体" panose="02010600030101010101" pitchFamily="2" charset="-122"/>
                  </a:defRPr>
                </a:lvl5pPr>
                <a:lvl6pPr marL="2514600" indent="-228600" defTabSz="603250"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6pPr>
                <a:lvl7pPr marL="2971800" indent="-228600" defTabSz="603250"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7pPr>
                <a:lvl8pPr marL="3429000" indent="-228600" defTabSz="603250"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8pPr>
                <a:lvl9pPr marL="3886200" indent="-228600" defTabSz="603250"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9pPr>
              </a:lstStyle>
              <a:p>
                <a:pPr marL="335280" marR="0" lvl="0" indent="-335280" algn="l" defTabSz="603250" rtl="0" eaLnBrk="0" fontAlgn="auto" latinLnBrk="0" hangingPunct="0">
                  <a:lnSpc>
                    <a:spcPct val="95000"/>
                  </a:lnSpc>
                  <a:spcBef>
                    <a:spcPts val="0"/>
                  </a:spcBef>
                  <a:spcAft>
                    <a:spcPts val="0"/>
                  </a:spcAft>
                  <a:buClrTx/>
                  <a:buSzTx/>
                  <a:buFontTx/>
                  <a:buNone/>
                  <a:defRPr/>
                </a:pPr>
                <a:endParaRPr kumimoji="0" lang="en-US" altLang="zh-CN" sz="590" b="1" i="0" u="sng"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mn-cs"/>
                </a:endParaRPr>
              </a:p>
              <a:p>
                <a:pPr marL="335280" marR="0" lvl="0" indent="-335280" algn="l" defTabSz="603250" rtl="0" eaLnBrk="0" fontAlgn="auto" latinLnBrk="0" hangingPunct="0">
                  <a:lnSpc>
                    <a:spcPct val="95000"/>
                  </a:lnSpc>
                  <a:spcBef>
                    <a:spcPts val="0"/>
                  </a:spcBef>
                  <a:spcAft>
                    <a:spcPts val="0"/>
                  </a:spcAft>
                  <a:buClrTx/>
                  <a:buSzTx/>
                  <a:buFontTx/>
                  <a:buAutoNum type="arabicPeriod"/>
                  <a:defRPr/>
                </a:pPr>
                <a:r>
                  <a:rPr kumimoji="0" lang="en-US" altLang="zh-CN" sz="590" b="1"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mn-cs"/>
                  </a:rPr>
                  <a:t>Xxxxxxxxxxxxxxxxxxxxxxxxxxxxxxxxxxxxxxxxxxxxxxxxxxxxxxxxxxxxxxxxxxxxxxxxxxxxxxxxxxxxxxxxxxx</a:t>
                </a:r>
                <a:endParaRPr kumimoji="0" lang="en-US" altLang="zh-CN" sz="590" b="1"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mn-cs"/>
                </a:endParaRPr>
              </a:p>
              <a:p>
                <a:pPr marL="335280" marR="0" lvl="0" indent="-335280" algn="l" defTabSz="603250" rtl="0" eaLnBrk="0" fontAlgn="auto" latinLnBrk="0" hangingPunct="0">
                  <a:lnSpc>
                    <a:spcPct val="95000"/>
                  </a:lnSpc>
                  <a:spcBef>
                    <a:spcPts val="0"/>
                  </a:spcBef>
                  <a:spcAft>
                    <a:spcPts val="0"/>
                  </a:spcAft>
                  <a:buClrTx/>
                  <a:buSzTx/>
                  <a:buFontTx/>
                  <a:buAutoNum type="arabicPeriod"/>
                  <a:defRPr/>
                </a:pPr>
                <a:r>
                  <a:rPr kumimoji="0" lang="en-US" altLang="zh-CN" sz="590" b="1"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mn-cs"/>
                  </a:rPr>
                  <a:t>Xxxxxxxxxxxxxxxxxxxxxxxxxxxxxxxxxxxxxxxxxxxxxxxxxxxxxxxxxxxxxxxxxxxxxxxxxxxxxxxxxxxxxxxxxxxx</a:t>
                </a:r>
                <a:endParaRPr kumimoji="0" lang="en-US" altLang="zh-CN" sz="590" b="1"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mn-cs"/>
                </a:endParaRPr>
              </a:p>
              <a:p>
                <a:pPr marL="335280" marR="0" lvl="0" indent="-335280" algn="l" defTabSz="603250" rtl="0" eaLnBrk="0" fontAlgn="auto" latinLnBrk="0" hangingPunct="0">
                  <a:lnSpc>
                    <a:spcPct val="95000"/>
                  </a:lnSpc>
                  <a:spcBef>
                    <a:spcPts val="0"/>
                  </a:spcBef>
                  <a:spcAft>
                    <a:spcPts val="0"/>
                  </a:spcAft>
                  <a:buClrTx/>
                  <a:buSzTx/>
                  <a:buFont typeface="Symbol" panose="05050102010706020507" pitchFamily="18" charset="2"/>
                  <a:buAutoNum type="arabicPeriod"/>
                  <a:defRPr/>
                </a:pPr>
                <a:r>
                  <a:rPr kumimoji="0" lang="en-US" altLang="zh-CN" sz="590" b="1"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mn-cs"/>
                  </a:rPr>
                  <a:t>Xxxxxxxxxxxxxxxxxxxxxxxxxxxxxxxxxxxxxxxxxxxxxxxxxxxxxxxxxxxxxxxxxxxxxxxxxxxxxxxxxxxxxxxxxxxxxxxxxxxxxxxxxxxxxxxxxxxxxxx</a:t>
                </a:r>
                <a:endParaRPr kumimoji="0" lang="en-US" altLang="zh-CN" sz="590" b="1"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mn-cs"/>
                </a:endParaRPr>
              </a:p>
              <a:p>
                <a:pPr marL="335280" marR="0" lvl="0" indent="-335280" algn="l" defTabSz="603250" rtl="0" eaLnBrk="0" fontAlgn="auto" latinLnBrk="0" hangingPunct="0">
                  <a:lnSpc>
                    <a:spcPct val="95000"/>
                  </a:lnSpc>
                  <a:spcBef>
                    <a:spcPts val="0"/>
                  </a:spcBef>
                  <a:spcAft>
                    <a:spcPts val="0"/>
                  </a:spcAft>
                  <a:buClrTx/>
                  <a:buSzTx/>
                  <a:buFont typeface="Symbol" panose="05050102010706020507" pitchFamily="18" charset="2"/>
                  <a:buAutoNum type="arabicPeriod"/>
                  <a:defRPr/>
                </a:pPr>
                <a:r>
                  <a:rPr kumimoji="0" lang="en-US" altLang="zh-CN" sz="590" b="1"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mn-cs"/>
                  </a:rPr>
                  <a:t>Xxxxxxxxxxxxxxxxxxxxxxxxxxxxxxxxxxxxxxxxxxxxxxxxxxxxxxxxxxxxxxxxxxxxxxxxxxxxxxxxxxx</a:t>
                </a:r>
                <a:endParaRPr kumimoji="0" lang="en-US" altLang="zh-CN" sz="590" b="1"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mn-cs"/>
                </a:endParaRPr>
              </a:p>
              <a:p>
                <a:pPr marL="335280" marR="0" lvl="0" indent="-335280" algn="l" defTabSz="603250" rtl="0" eaLnBrk="0" fontAlgn="auto" latinLnBrk="0" hangingPunct="0">
                  <a:lnSpc>
                    <a:spcPct val="95000"/>
                  </a:lnSpc>
                  <a:spcBef>
                    <a:spcPts val="0"/>
                  </a:spcBef>
                  <a:spcAft>
                    <a:spcPts val="0"/>
                  </a:spcAft>
                  <a:buClrTx/>
                  <a:buSzTx/>
                  <a:buFont typeface="Symbol" panose="05050102010706020507" pitchFamily="18" charset="2"/>
                  <a:buAutoNum type="arabicPeriod"/>
                  <a:defRPr/>
                </a:pPr>
                <a:endParaRPr kumimoji="0" lang="en-US" altLang="zh-CN" sz="590" b="1"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mn-cs"/>
                </a:endParaRPr>
              </a:p>
            </p:txBody>
          </p:sp>
          <p:sp>
            <p:nvSpPr>
              <p:cNvPr id="75" name="Text Box 39"/>
              <p:cNvSpPr txBox="1">
                <a:spLocks noChangeArrowheads="1"/>
              </p:cNvSpPr>
              <p:nvPr/>
            </p:nvSpPr>
            <p:spPr bwMode="auto">
              <a:xfrm>
                <a:off x="16924338" y="8697913"/>
                <a:ext cx="14130339" cy="8111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12743" tIns="6371" rIns="12743" bIns="6371">
                <a:spAutoFit/>
              </a:bodyPr>
              <a:lstStyle>
                <a:lvl1pPr defTabSz="603250">
                  <a:defRPr sz="8500">
                    <a:solidFill>
                      <a:schemeClr val="tx1"/>
                    </a:solidFill>
                    <a:latin typeface="Calibri" panose="020F0502020204030204" pitchFamily="34" charset="0"/>
                    <a:ea typeface="宋体" panose="02010600030101010101" pitchFamily="2" charset="-122"/>
                  </a:defRPr>
                </a:lvl1pPr>
                <a:lvl2pPr marL="742950" indent="-285750" defTabSz="603250">
                  <a:defRPr sz="8500">
                    <a:solidFill>
                      <a:schemeClr val="tx1"/>
                    </a:solidFill>
                    <a:latin typeface="Calibri" panose="020F0502020204030204" pitchFamily="34" charset="0"/>
                    <a:ea typeface="宋体" panose="02010600030101010101" pitchFamily="2" charset="-122"/>
                  </a:defRPr>
                </a:lvl2pPr>
                <a:lvl3pPr marL="1143000" indent="-228600" defTabSz="603250">
                  <a:defRPr sz="8500">
                    <a:solidFill>
                      <a:schemeClr val="tx1"/>
                    </a:solidFill>
                    <a:latin typeface="Calibri" panose="020F0502020204030204" pitchFamily="34" charset="0"/>
                    <a:ea typeface="宋体" panose="02010600030101010101" pitchFamily="2" charset="-122"/>
                  </a:defRPr>
                </a:lvl3pPr>
                <a:lvl4pPr marL="1600200" indent="-228600" defTabSz="603250">
                  <a:defRPr sz="8500">
                    <a:solidFill>
                      <a:schemeClr val="tx1"/>
                    </a:solidFill>
                    <a:latin typeface="Calibri" panose="020F0502020204030204" pitchFamily="34" charset="0"/>
                    <a:ea typeface="宋体" panose="02010600030101010101" pitchFamily="2" charset="-122"/>
                  </a:defRPr>
                </a:lvl4pPr>
                <a:lvl5pPr marL="2057400" indent="-228600" defTabSz="603250">
                  <a:defRPr sz="8500">
                    <a:solidFill>
                      <a:schemeClr val="tx1"/>
                    </a:solidFill>
                    <a:latin typeface="Calibri" panose="020F0502020204030204" pitchFamily="34" charset="0"/>
                    <a:ea typeface="宋体" panose="02010600030101010101" pitchFamily="2" charset="-122"/>
                  </a:defRPr>
                </a:lvl5pPr>
                <a:lvl6pPr marL="2514600" indent="-228600" defTabSz="603250"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6pPr>
                <a:lvl7pPr marL="2971800" indent="-228600" defTabSz="603250"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7pPr>
                <a:lvl8pPr marL="3429000" indent="-228600" defTabSz="603250"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8pPr>
                <a:lvl9pPr marL="3886200" indent="-228600" defTabSz="603250"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9pPr>
              </a:lstStyle>
              <a:p>
                <a:pPr marL="0" marR="0" lvl="0" indent="0" algn="l" defTabSz="603250" rtl="0" eaLnBrk="0" fontAlgn="auto" latinLnBrk="0" hangingPunct="0">
                  <a:lnSpc>
                    <a:spcPct val="95000"/>
                  </a:lnSpc>
                  <a:spcBef>
                    <a:spcPts val="0"/>
                  </a:spcBef>
                  <a:spcAft>
                    <a:spcPts val="0"/>
                  </a:spcAft>
                  <a:buClrTx/>
                  <a:buSzTx/>
                  <a:buFontTx/>
                  <a:buNone/>
                  <a:defRPr/>
                </a:pPr>
                <a:r>
                  <a:rPr kumimoji="0" lang="en-US" altLang="zh-CN" sz="655"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mn-cs"/>
                  </a:rPr>
                  <a:t>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a:t>
                </a:r>
                <a:endParaRPr kumimoji="0" lang="en-US" altLang="zh-CN" sz="655"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mn-cs"/>
                </a:endParaRPr>
              </a:p>
              <a:p>
                <a:pPr marL="0" marR="0" lvl="0" indent="0" algn="l" defTabSz="603250" rtl="0" eaLnBrk="0" fontAlgn="auto" latinLnBrk="0" hangingPunct="0">
                  <a:lnSpc>
                    <a:spcPct val="95000"/>
                  </a:lnSpc>
                  <a:spcBef>
                    <a:spcPts val="0"/>
                  </a:spcBef>
                  <a:spcAft>
                    <a:spcPts val="0"/>
                  </a:spcAft>
                  <a:buClrTx/>
                  <a:buSzTx/>
                  <a:buFontTx/>
                  <a:buNone/>
                  <a:defRPr/>
                </a:pPr>
                <a:endParaRPr kumimoji="0" lang="en-US" altLang="zh-CN" sz="655"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mn-cs"/>
                </a:endParaRPr>
              </a:p>
              <a:p>
                <a:pPr marL="0" marR="0" lvl="0" indent="0" algn="l" defTabSz="603250" rtl="0" eaLnBrk="0" fontAlgn="auto" latinLnBrk="0" hangingPunct="0">
                  <a:lnSpc>
                    <a:spcPct val="95000"/>
                  </a:lnSpc>
                  <a:spcBef>
                    <a:spcPts val="0"/>
                  </a:spcBef>
                  <a:spcAft>
                    <a:spcPts val="0"/>
                  </a:spcAft>
                  <a:buClrTx/>
                  <a:buSzTx/>
                  <a:buFontTx/>
                  <a:buNone/>
                  <a:defRPr/>
                </a:pPr>
                <a:r>
                  <a:rPr kumimoji="0" lang="en-US" altLang="zh-CN" sz="655"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mn-cs"/>
                  </a:rPr>
                  <a:t>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a:t>
                </a:r>
                <a:endParaRPr kumimoji="0" lang="en-US" altLang="zh-CN" sz="655" b="1"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mn-cs"/>
                </a:endParaRPr>
              </a:p>
              <a:p>
                <a:pPr marL="0" marR="0" lvl="0" indent="0" algn="l" defTabSz="603250" rtl="0" eaLnBrk="0" fontAlgn="auto" latinLnBrk="0" hangingPunct="0">
                  <a:lnSpc>
                    <a:spcPct val="95000"/>
                  </a:lnSpc>
                  <a:spcBef>
                    <a:spcPts val="0"/>
                  </a:spcBef>
                  <a:spcAft>
                    <a:spcPts val="0"/>
                  </a:spcAft>
                  <a:buClrTx/>
                  <a:buSzTx/>
                  <a:buFontTx/>
                  <a:buNone/>
                  <a:defRPr/>
                </a:pPr>
                <a:endParaRPr kumimoji="0" lang="en-US" altLang="zh-CN" sz="51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mn-cs"/>
                </a:endParaRPr>
              </a:p>
            </p:txBody>
          </p:sp>
          <p:sp>
            <p:nvSpPr>
              <p:cNvPr id="76" name="Text Box 40"/>
              <p:cNvSpPr txBox="1">
                <a:spLocks noChangeArrowheads="1"/>
              </p:cNvSpPr>
              <p:nvPr/>
            </p:nvSpPr>
            <p:spPr bwMode="auto">
              <a:xfrm>
                <a:off x="16895761" y="28381326"/>
                <a:ext cx="14298611" cy="6473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12743" tIns="6371" rIns="12743" bIns="6371">
                <a:spAutoFit/>
              </a:bodyPr>
              <a:lstStyle>
                <a:lvl1pPr defTabSz="603250">
                  <a:defRPr sz="8500">
                    <a:solidFill>
                      <a:schemeClr val="tx1"/>
                    </a:solidFill>
                    <a:latin typeface="Calibri" panose="020F0502020204030204" pitchFamily="34" charset="0"/>
                    <a:ea typeface="宋体" panose="02010600030101010101" pitchFamily="2" charset="-122"/>
                  </a:defRPr>
                </a:lvl1pPr>
                <a:lvl2pPr marL="742950" indent="-285750" defTabSz="603250">
                  <a:defRPr sz="8500">
                    <a:solidFill>
                      <a:schemeClr val="tx1"/>
                    </a:solidFill>
                    <a:latin typeface="Calibri" panose="020F0502020204030204" pitchFamily="34" charset="0"/>
                    <a:ea typeface="宋体" panose="02010600030101010101" pitchFamily="2" charset="-122"/>
                  </a:defRPr>
                </a:lvl2pPr>
                <a:lvl3pPr marL="1143000" indent="-228600" defTabSz="603250">
                  <a:defRPr sz="8500">
                    <a:solidFill>
                      <a:schemeClr val="tx1"/>
                    </a:solidFill>
                    <a:latin typeface="Calibri" panose="020F0502020204030204" pitchFamily="34" charset="0"/>
                    <a:ea typeface="宋体" panose="02010600030101010101" pitchFamily="2" charset="-122"/>
                  </a:defRPr>
                </a:lvl3pPr>
                <a:lvl4pPr marL="1600200" indent="-228600" defTabSz="603250">
                  <a:defRPr sz="8500">
                    <a:solidFill>
                      <a:schemeClr val="tx1"/>
                    </a:solidFill>
                    <a:latin typeface="Calibri" panose="020F0502020204030204" pitchFamily="34" charset="0"/>
                    <a:ea typeface="宋体" panose="02010600030101010101" pitchFamily="2" charset="-122"/>
                  </a:defRPr>
                </a:lvl4pPr>
                <a:lvl5pPr marL="2057400" indent="-228600" defTabSz="603250">
                  <a:defRPr sz="8500">
                    <a:solidFill>
                      <a:schemeClr val="tx1"/>
                    </a:solidFill>
                    <a:latin typeface="Calibri" panose="020F0502020204030204" pitchFamily="34" charset="0"/>
                    <a:ea typeface="宋体" panose="02010600030101010101" pitchFamily="2" charset="-122"/>
                  </a:defRPr>
                </a:lvl5pPr>
                <a:lvl6pPr marL="2514600" indent="-228600" defTabSz="603250"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6pPr>
                <a:lvl7pPr marL="2971800" indent="-228600" defTabSz="603250"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7pPr>
                <a:lvl8pPr marL="3429000" indent="-228600" defTabSz="603250"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8pPr>
                <a:lvl9pPr marL="3886200" indent="-228600" defTabSz="603250"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9pPr>
              </a:lstStyle>
              <a:p>
                <a:pPr marL="0" marR="0" lvl="0" indent="0" algn="l" defTabSz="603250" rtl="0" eaLnBrk="0" fontAlgn="auto" latinLnBrk="0" hangingPunct="0">
                  <a:lnSpc>
                    <a:spcPct val="95000"/>
                  </a:lnSpc>
                  <a:spcBef>
                    <a:spcPts val="0"/>
                  </a:spcBef>
                  <a:spcAft>
                    <a:spcPts val="0"/>
                  </a:spcAft>
                  <a:buClrTx/>
                  <a:buSzTx/>
                  <a:buFontTx/>
                  <a:buNone/>
                  <a:defRPr/>
                </a:pPr>
                <a:r>
                  <a:rPr kumimoji="0" lang="en-US" altLang="zh-CN" sz="59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mn-cs"/>
                  </a:rPr>
                  <a:t>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a:t>
                </a:r>
                <a:endParaRPr kumimoji="0" lang="en-US" altLang="zh-CN" sz="59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mn-cs"/>
                </a:endParaRPr>
              </a:p>
              <a:p>
                <a:pPr marL="0" marR="0" lvl="0" indent="0" algn="l" defTabSz="603250" rtl="0" eaLnBrk="0" fontAlgn="auto" latinLnBrk="0" hangingPunct="0">
                  <a:lnSpc>
                    <a:spcPct val="95000"/>
                  </a:lnSpc>
                  <a:spcBef>
                    <a:spcPts val="0"/>
                  </a:spcBef>
                  <a:spcAft>
                    <a:spcPts val="0"/>
                  </a:spcAft>
                  <a:buClrTx/>
                  <a:buSzTx/>
                  <a:buFontTx/>
                  <a:buNone/>
                  <a:defRPr/>
                </a:pPr>
                <a:endParaRPr kumimoji="0" lang="en-US" altLang="zh-CN" sz="59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mn-cs"/>
                </a:endParaRPr>
              </a:p>
              <a:p>
                <a:pPr marL="0" marR="0" lvl="0" indent="0" algn="l" defTabSz="603250" rtl="0" eaLnBrk="0" fontAlgn="auto" latinLnBrk="0" hangingPunct="0">
                  <a:lnSpc>
                    <a:spcPct val="95000"/>
                  </a:lnSpc>
                  <a:spcBef>
                    <a:spcPts val="0"/>
                  </a:spcBef>
                  <a:spcAft>
                    <a:spcPts val="0"/>
                  </a:spcAft>
                  <a:buClrTx/>
                  <a:buSzTx/>
                  <a:buFontTx/>
                  <a:buNone/>
                  <a:defRPr/>
                </a:pPr>
                <a:r>
                  <a:rPr kumimoji="0" lang="en-US" altLang="zh-CN" sz="59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mn-cs"/>
                  </a:rPr>
                  <a:t>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a:t>
                </a:r>
                <a:endParaRPr kumimoji="0" lang="en-US" altLang="zh-CN" sz="590" b="1"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mn-cs"/>
                </a:endParaRPr>
              </a:p>
              <a:p>
                <a:pPr marL="0" marR="0" lvl="0" indent="0" algn="l" defTabSz="603250" rtl="0" eaLnBrk="0" fontAlgn="auto" latinLnBrk="0" hangingPunct="0">
                  <a:lnSpc>
                    <a:spcPct val="95000"/>
                  </a:lnSpc>
                  <a:spcBef>
                    <a:spcPts val="0"/>
                  </a:spcBef>
                  <a:spcAft>
                    <a:spcPts val="0"/>
                  </a:spcAft>
                  <a:buClrTx/>
                  <a:buSzTx/>
                  <a:buFontTx/>
                  <a:buNone/>
                  <a:defRPr/>
                </a:pPr>
                <a:endParaRPr kumimoji="0" lang="en-US" altLang="zh-CN" sz="4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mn-cs"/>
                </a:endParaRPr>
              </a:p>
            </p:txBody>
          </p:sp>
          <p:sp>
            <p:nvSpPr>
              <p:cNvPr id="77" name="Text Box 42"/>
              <p:cNvSpPr txBox="1">
                <a:spLocks noChangeArrowheads="1"/>
              </p:cNvSpPr>
              <p:nvPr/>
            </p:nvSpPr>
            <p:spPr bwMode="auto">
              <a:xfrm>
                <a:off x="3781425" y="7061201"/>
                <a:ext cx="9126536" cy="1399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48" tIns="9524" rIns="19048" bIns="9524">
                <a:spAutoFit/>
              </a:bodyPr>
              <a:lstStyle>
                <a:lvl1pPr>
                  <a:defRPr sz="8500">
                    <a:solidFill>
                      <a:schemeClr val="tx1"/>
                    </a:solidFill>
                    <a:latin typeface="Calibri" panose="020F0502020204030204" pitchFamily="34" charset="0"/>
                    <a:ea typeface="宋体" panose="02010600030101010101" pitchFamily="2" charset="-122"/>
                  </a:defRPr>
                </a:lvl1pPr>
                <a:lvl2pPr marL="742950" indent="-285750">
                  <a:defRPr sz="8500">
                    <a:solidFill>
                      <a:schemeClr val="tx1"/>
                    </a:solidFill>
                    <a:latin typeface="Calibri" panose="020F0502020204030204" pitchFamily="34" charset="0"/>
                    <a:ea typeface="宋体" panose="02010600030101010101" pitchFamily="2" charset="-122"/>
                  </a:defRPr>
                </a:lvl2pPr>
                <a:lvl3pPr marL="1143000" indent="-228600">
                  <a:defRPr sz="8500">
                    <a:solidFill>
                      <a:schemeClr val="tx1"/>
                    </a:solidFill>
                    <a:latin typeface="Calibri" panose="020F0502020204030204" pitchFamily="34" charset="0"/>
                    <a:ea typeface="宋体" panose="02010600030101010101" pitchFamily="2" charset="-122"/>
                  </a:defRPr>
                </a:lvl3pPr>
                <a:lvl4pPr marL="1600200" indent="-228600">
                  <a:defRPr sz="8500">
                    <a:solidFill>
                      <a:schemeClr val="tx1"/>
                    </a:solidFill>
                    <a:latin typeface="Calibri" panose="020F0502020204030204" pitchFamily="34" charset="0"/>
                    <a:ea typeface="宋体" panose="02010600030101010101" pitchFamily="2" charset="-122"/>
                  </a:defRPr>
                </a:lvl4pPr>
                <a:lvl5pPr marL="2057400" indent="-228600">
                  <a:defRPr sz="8500">
                    <a:solidFill>
                      <a:schemeClr val="tx1"/>
                    </a:solidFill>
                    <a:latin typeface="Calibri" panose="020F0502020204030204" pitchFamily="34" charset="0"/>
                    <a:ea typeface="宋体" panose="02010600030101010101" pitchFamily="2" charset="-122"/>
                  </a:defRPr>
                </a:lvl5pPr>
                <a:lvl6pPr marL="25146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6pPr>
                <a:lvl7pPr marL="29718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7pPr>
                <a:lvl8pPr marL="34290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8pPr>
                <a:lvl9pPr marL="38862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9pPr>
              </a:lstStyle>
              <a:p>
                <a:pPr marL="0" marR="0" lvl="0" indent="0" algn="ctr" defTabSz="457200" rtl="0" eaLnBrk="1" fontAlgn="auto" latinLnBrk="0" hangingPunct="1">
                  <a:lnSpc>
                    <a:spcPct val="100000"/>
                  </a:lnSpc>
                  <a:spcBef>
                    <a:spcPct val="50000"/>
                  </a:spcBef>
                  <a:spcAft>
                    <a:spcPts val="0"/>
                  </a:spcAft>
                  <a:buClrTx/>
                  <a:buSzTx/>
                  <a:buFontTx/>
                  <a:buNone/>
                  <a:defRPr/>
                </a:pPr>
                <a:r>
                  <a:rPr kumimoji="0" lang="zh-CN" altLang="en-US" sz="1800"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介绍 </a:t>
                </a:r>
                <a:r>
                  <a:rPr kumimoji="0" lang="en-US" altLang="zh-CN" sz="1800"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Introduction</a:t>
                </a:r>
                <a:endParaRPr kumimoji="0" lang="en-US" altLang="zh-CN" sz="1800"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78" name="Text Box 43"/>
              <p:cNvSpPr txBox="1">
                <a:spLocks noChangeArrowheads="1"/>
              </p:cNvSpPr>
              <p:nvPr/>
            </p:nvSpPr>
            <p:spPr bwMode="auto">
              <a:xfrm>
                <a:off x="19151599" y="7075489"/>
                <a:ext cx="9194798" cy="1399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48" tIns="9524" rIns="19048" bIns="9524">
                <a:spAutoFit/>
              </a:bodyPr>
              <a:lstStyle>
                <a:lvl1pPr>
                  <a:defRPr sz="8500">
                    <a:solidFill>
                      <a:schemeClr val="tx1"/>
                    </a:solidFill>
                    <a:latin typeface="Calibri" panose="020F0502020204030204" pitchFamily="34" charset="0"/>
                    <a:ea typeface="宋体" panose="02010600030101010101" pitchFamily="2" charset="-122"/>
                  </a:defRPr>
                </a:lvl1pPr>
                <a:lvl2pPr marL="742950" indent="-285750">
                  <a:defRPr sz="8500">
                    <a:solidFill>
                      <a:schemeClr val="tx1"/>
                    </a:solidFill>
                    <a:latin typeface="Calibri" panose="020F0502020204030204" pitchFamily="34" charset="0"/>
                    <a:ea typeface="宋体" panose="02010600030101010101" pitchFamily="2" charset="-122"/>
                  </a:defRPr>
                </a:lvl2pPr>
                <a:lvl3pPr marL="1143000" indent="-228600">
                  <a:defRPr sz="8500">
                    <a:solidFill>
                      <a:schemeClr val="tx1"/>
                    </a:solidFill>
                    <a:latin typeface="Calibri" panose="020F0502020204030204" pitchFamily="34" charset="0"/>
                    <a:ea typeface="宋体" panose="02010600030101010101" pitchFamily="2" charset="-122"/>
                  </a:defRPr>
                </a:lvl3pPr>
                <a:lvl4pPr marL="1600200" indent="-228600">
                  <a:defRPr sz="8500">
                    <a:solidFill>
                      <a:schemeClr val="tx1"/>
                    </a:solidFill>
                    <a:latin typeface="Calibri" panose="020F0502020204030204" pitchFamily="34" charset="0"/>
                    <a:ea typeface="宋体" panose="02010600030101010101" pitchFamily="2" charset="-122"/>
                  </a:defRPr>
                </a:lvl4pPr>
                <a:lvl5pPr marL="2057400" indent="-228600">
                  <a:defRPr sz="8500">
                    <a:solidFill>
                      <a:schemeClr val="tx1"/>
                    </a:solidFill>
                    <a:latin typeface="Calibri" panose="020F0502020204030204" pitchFamily="34" charset="0"/>
                    <a:ea typeface="宋体" panose="02010600030101010101" pitchFamily="2" charset="-122"/>
                  </a:defRPr>
                </a:lvl5pPr>
                <a:lvl6pPr marL="25146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6pPr>
                <a:lvl7pPr marL="29718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7pPr>
                <a:lvl8pPr marL="34290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8pPr>
                <a:lvl9pPr marL="38862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9pPr>
              </a:lstStyle>
              <a:p>
                <a:pPr marL="0" marR="0" lvl="0" indent="0" algn="ctr" defTabSz="457200" rtl="0" eaLnBrk="1" fontAlgn="auto" latinLnBrk="0" hangingPunct="1">
                  <a:lnSpc>
                    <a:spcPct val="100000"/>
                  </a:lnSpc>
                  <a:spcBef>
                    <a:spcPct val="50000"/>
                  </a:spcBef>
                  <a:spcAft>
                    <a:spcPts val="0"/>
                  </a:spcAft>
                  <a:buClrTx/>
                  <a:buSzTx/>
                  <a:buFontTx/>
                  <a:buNone/>
                  <a:defRPr/>
                </a:pPr>
                <a:r>
                  <a:rPr kumimoji="0" lang="zh-CN" altLang="en-US" sz="1800"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实验成果 </a:t>
                </a:r>
                <a:r>
                  <a:rPr kumimoji="0" lang="en-US" altLang="zh-CN" sz="1800"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Results</a:t>
                </a:r>
                <a:endParaRPr kumimoji="0" lang="en-US" altLang="zh-CN" sz="1800"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58" name="组合 57"/>
            <p:cNvGrpSpPr/>
            <p:nvPr/>
          </p:nvGrpSpPr>
          <p:grpSpPr>
            <a:xfrm>
              <a:off x="506413" y="609600"/>
              <a:ext cx="31391225" cy="5516563"/>
              <a:chOff x="506413" y="609600"/>
              <a:chExt cx="31391225" cy="5516563"/>
            </a:xfrm>
          </p:grpSpPr>
          <p:sp>
            <p:nvSpPr>
              <p:cNvPr id="59" name="AutoShape 13"/>
              <p:cNvSpPr>
                <a:spLocks noChangeArrowheads="1"/>
              </p:cNvSpPr>
              <p:nvPr/>
            </p:nvSpPr>
            <p:spPr bwMode="auto">
              <a:xfrm>
                <a:off x="506413" y="609600"/>
                <a:ext cx="31391225" cy="5516563"/>
              </a:xfrm>
              <a:prstGeom prst="roundRect">
                <a:avLst>
                  <a:gd name="adj" fmla="val 10870"/>
                </a:avLst>
              </a:prstGeom>
              <a:gradFill rotWithShape="1">
                <a:gsLst>
                  <a:gs pos="0">
                    <a:srgbClr val="A7C4FF"/>
                  </a:gs>
                  <a:gs pos="100000">
                    <a:schemeClr val="bg1"/>
                  </a:gs>
                </a:gsLst>
                <a:lin ang="5400000" scaled="1"/>
              </a:gradFill>
              <a:ln w="9525">
                <a:solidFill>
                  <a:schemeClr val="accent5">
                    <a:lumMod val="75000"/>
                  </a:schemeClr>
                </a:solidFill>
                <a:round/>
              </a:ln>
            </p:spPr>
            <p:txBody>
              <a:bodyPr wrap="none" lIns="19048" tIns="9524" rIns="19048" bIns="9524" anchor="ctr"/>
              <a:lstStyle>
                <a:lvl1pPr>
                  <a:defRPr sz="8500">
                    <a:solidFill>
                      <a:schemeClr val="tx1"/>
                    </a:solidFill>
                    <a:latin typeface="Calibri" panose="020F0502020204030204" pitchFamily="34" charset="0"/>
                    <a:ea typeface="宋体" panose="02010600030101010101" pitchFamily="2" charset="-122"/>
                  </a:defRPr>
                </a:lvl1pPr>
                <a:lvl2pPr marL="742950" indent="-285750">
                  <a:defRPr sz="8500">
                    <a:solidFill>
                      <a:schemeClr val="tx1"/>
                    </a:solidFill>
                    <a:latin typeface="Calibri" panose="020F0502020204030204" pitchFamily="34" charset="0"/>
                    <a:ea typeface="宋体" panose="02010600030101010101" pitchFamily="2" charset="-122"/>
                  </a:defRPr>
                </a:lvl2pPr>
                <a:lvl3pPr marL="1143000" indent="-228600">
                  <a:defRPr sz="8500">
                    <a:solidFill>
                      <a:schemeClr val="tx1"/>
                    </a:solidFill>
                    <a:latin typeface="Calibri" panose="020F0502020204030204" pitchFamily="34" charset="0"/>
                    <a:ea typeface="宋体" panose="02010600030101010101" pitchFamily="2" charset="-122"/>
                  </a:defRPr>
                </a:lvl3pPr>
                <a:lvl4pPr marL="1600200" indent="-228600">
                  <a:defRPr sz="8500">
                    <a:solidFill>
                      <a:schemeClr val="tx1"/>
                    </a:solidFill>
                    <a:latin typeface="Calibri" panose="020F0502020204030204" pitchFamily="34" charset="0"/>
                    <a:ea typeface="宋体" panose="02010600030101010101" pitchFamily="2" charset="-122"/>
                  </a:defRPr>
                </a:lvl4pPr>
                <a:lvl5pPr marL="2057400" indent="-228600">
                  <a:defRPr sz="8500">
                    <a:solidFill>
                      <a:schemeClr val="tx1"/>
                    </a:solidFill>
                    <a:latin typeface="Calibri" panose="020F0502020204030204" pitchFamily="34" charset="0"/>
                    <a:ea typeface="宋体" panose="02010600030101010101" pitchFamily="2" charset="-122"/>
                  </a:defRPr>
                </a:lvl5pPr>
                <a:lvl6pPr marL="25146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6pPr>
                <a:lvl7pPr marL="29718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7pPr>
                <a:lvl8pPr marL="34290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8pPr>
                <a:lvl9pPr marL="38862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9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zh-CN" sz="1800" b="0" i="0" u="none" strike="noStrike" kern="1200" cap="none" spc="0" normalizeH="0" baseline="0" noProof="0">
                  <a:ln>
                    <a:noFill/>
                  </a:ln>
                  <a:solidFill>
                    <a:prstClr val="white"/>
                  </a:solidFill>
                  <a:effectLst/>
                  <a:uLnTx/>
                  <a:uFillTx/>
                  <a:latin typeface="Calibri" panose="020F0502020204030204" pitchFamily="34" charset="0"/>
                  <a:ea typeface="宋体" panose="02010600030101010101" pitchFamily="2" charset="-122"/>
                  <a:cs typeface="+mn-cs"/>
                </a:endParaRPr>
              </a:p>
            </p:txBody>
          </p:sp>
          <p:sp>
            <p:nvSpPr>
              <p:cNvPr id="60" name="Text Box 14"/>
              <p:cNvSpPr txBox="1">
                <a:spLocks noChangeArrowheads="1"/>
              </p:cNvSpPr>
              <p:nvPr/>
            </p:nvSpPr>
            <p:spPr bwMode="auto">
              <a:xfrm>
                <a:off x="2100264" y="869952"/>
                <a:ext cx="27716163" cy="3717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48" tIns="9524" rIns="19048" bIns="9524">
                <a:spAutoFit/>
              </a:bodyPr>
              <a:lstStyle>
                <a:lvl1pPr>
                  <a:defRPr sz="8500">
                    <a:solidFill>
                      <a:schemeClr val="tx1"/>
                    </a:solidFill>
                    <a:latin typeface="Calibri" panose="020F0502020204030204" pitchFamily="34" charset="0"/>
                    <a:ea typeface="宋体" panose="02010600030101010101" pitchFamily="2" charset="-122"/>
                  </a:defRPr>
                </a:lvl1pPr>
                <a:lvl2pPr marL="742950" indent="-285750">
                  <a:defRPr sz="8500">
                    <a:solidFill>
                      <a:schemeClr val="tx1"/>
                    </a:solidFill>
                    <a:latin typeface="Calibri" panose="020F0502020204030204" pitchFamily="34" charset="0"/>
                    <a:ea typeface="宋体" panose="02010600030101010101" pitchFamily="2" charset="-122"/>
                  </a:defRPr>
                </a:lvl2pPr>
                <a:lvl3pPr marL="1143000" indent="-228600">
                  <a:defRPr sz="8500">
                    <a:solidFill>
                      <a:schemeClr val="tx1"/>
                    </a:solidFill>
                    <a:latin typeface="Calibri" panose="020F0502020204030204" pitchFamily="34" charset="0"/>
                    <a:ea typeface="宋体" panose="02010600030101010101" pitchFamily="2" charset="-122"/>
                  </a:defRPr>
                </a:lvl3pPr>
                <a:lvl4pPr marL="1600200" indent="-228600">
                  <a:defRPr sz="8500">
                    <a:solidFill>
                      <a:schemeClr val="tx1"/>
                    </a:solidFill>
                    <a:latin typeface="Calibri" panose="020F0502020204030204" pitchFamily="34" charset="0"/>
                    <a:ea typeface="宋体" panose="02010600030101010101" pitchFamily="2" charset="-122"/>
                  </a:defRPr>
                </a:lvl4pPr>
                <a:lvl5pPr marL="2057400" indent="-228600">
                  <a:defRPr sz="8500">
                    <a:solidFill>
                      <a:schemeClr val="tx1"/>
                    </a:solidFill>
                    <a:latin typeface="Calibri" panose="020F0502020204030204" pitchFamily="34" charset="0"/>
                    <a:ea typeface="宋体" panose="02010600030101010101" pitchFamily="2" charset="-122"/>
                  </a:defRPr>
                </a:lvl5pPr>
                <a:lvl6pPr marL="25146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6pPr>
                <a:lvl7pPr marL="29718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7pPr>
                <a:lvl8pPr marL="34290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8pPr>
                <a:lvl9pPr marL="38862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9pPr>
              </a:lstStyle>
              <a:p>
                <a:pPr marL="0" marR="0" lvl="0" indent="0" algn="ctr" defTabSz="457200" rtl="0" eaLnBrk="1" fontAlgn="auto" latinLnBrk="0" hangingPunct="1">
                  <a:lnSpc>
                    <a:spcPct val="100000"/>
                  </a:lnSpc>
                  <a:spcBef>
                    <a:spcPct val="50000"/>
                  </a:spcBef>
                  <a:spcAft>
                    <a:spcPts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研究题目</a:t>
                </a:r>
                <a:r>
                  <a:rPr kumimoji="0" lang="en-US" altLang="zh-CN" sz="2000"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 Research Title</a:t>
                </a:r>
                <a:endParaRPr kumimoji="0" lang="en-US" altLang="zh-CN" sz="2000"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作者 </a:t>
                </a:r>
                <a:r>
                  <a:rPr kumimoji="0" lang="en-US" altLang="zh-CN" sz="1600"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Author</a:t>
                </a:r>
                <a:endParaRPr kumimoji="0" lang="en-US" altLang="zh-CN" sz="1600"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400" b="1" i="1"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单位名称</a:t>
                </a:r>
                <a:r>
                  <a:rPr kumimoji="0" lang="en-US" altLang="zh-CN" sz="1400" b="1" i="1"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 </a:t>
                </a:r>
                <a:r>
                  <a:rPr kumimoji="0" lang="zh-CN" altLang="en-US" sz="1400" b="1" i="1"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 </a:t>
                </a:r>
                <a:r>
                  <a:rPr kumimoji="0" lang="en-US" altLang="zh-CN" sz="1400" b="1" i="1"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Affiliation</a:t>
                </a:r>
                <a:endParaRPr kumimoji="0" lang="en-US" altLang="zh-CN" sz="14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61" name="Text Box 16"/>
              <p:cNvSpPr txBox="1">
                <a:spLocks noChangeArrowheads="1"/>
              </p:cNvSpPr>
              <p:nvPr/>
            </p:nvSpPr>
            <p:spPr bwMode="auto">
              <a:xfrm>
                <a:off x="506413" y="3009899"/>
                <a:ext cx="4776786" cy="304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48" tIns="9524" rIns="19048" bIns="9524">
                <a:spAutoFit/>
              </a:bodyPr>
              <a:lstStyle>
                <a:lvl1pPr>
                  <a:defRPr sz="8500">
                    <a:solidFill>
                      <a:schemeClr val="tx1"/>
                    </a:solidFill>
                    <a:latin typeface="Calibri" panose="020F0502020204030204" pitchFamily="34" charset="0"/>
                    <a:ea typeface="宋体" panose="02010600030101010101" pitchFamily="2" charset="-122"/>
                  </a:defRPr>
                </a:lvl1pPr>
                <a:lvl2pPr marL="742950" indent="-285750">
                  <a:defRPr sz="8500">
                    <a:solidFill>
                      <a:schemeClr val="tx1"/>
                    </a:solidFill>
                    <a:latin typeface="Calibri" panose="020F0502020204030204" pitchFamily="34" charset="0"/>
                    <a:ea typeface="宋体" panose="02010600030101010101" pitchFamily="2" charset="-122"/>
                  </a:defRPr>
                </a:lvl2pPr>
                <a:lvl3pPr marL="1143000" indent="-228600">
                  <a:defRPr sz="8500">
                    <a:solidFill>
                      <a:schemeClr val="tx1"/>
                    </a:solidFill>
                    <a:latin typeface="Calibri" panose="020F0502020204030204" pitchFamily="34" charset="0"/>
                    <a:ea typeface="宋体" panose="02010600030101010101" pitchFamily="2" charset="-122"/>
                  </a:defRPr>
                </a:lvl3pPr>
                <a:lvl4pPr marL="1600200" indent="-228600">
                  <a:defRPr sz="8500">
                    <a:solidFill>
                      <a:schemeClr val="tx1"/>
                    </a:solidFill>
                    <a:latin typeface="Calibri" panose="020F0502020204030204" pitchFamily="34" charset="0"/>
                    <a:ea typeface="宋体" panose="02010600030101010101" pitchFamily="2" charset="-122"/>
                  </a:defRPr>
                </a:lvl4pPr>
                <a:lvl5pPr marL="2057400" indent="-228600">
                  <a:defRPr sz="8500">
                    <a:solidFill>
                      <a:schemeClr val="tx1"/>
                    </a:solidFill>
                    <a:latin typeface="Calibri" panose="020F0502020204030204" pitchFamily="34" charset="0"/>
                    <a:ea typeface="宋体" panose="02010600030101010101" pitchFamily="2" charset="-122"/>
                  </a:defRPr>
                </a:lvl5pPr>
                <a:lvl6pPr marL="25146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6pPr>
                <a:lvl7pPr marL="29718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7pPr>
                <a:lvl8pPr marL="34290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8pPr>
                <a:lvl9pPr marL="38862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9pPr>
              </a:lstStyle>
              <a:p>
                <a:pPr marL="0" marR="0" lvl="0" indent="0" algn="ctr" defTabSz="457200" rtl="0" eaLnBrk="1" fontAlgn="auto" latinLnBrk="0" hangingPunct="1">
                  <a:lnSpc>
                    <a:spcPct val="100000"/>
                  </a:lnSpc>
                  <a:spcBef>
                    <a:spcPct val="50000"/>
                  </a:spcBef>
                  <a:spcAft>
                    <a:spcPts val="0"/>
                  </a:spcAft>
                  <a:buClrTx/>
                  <a:buSzTx/>
                  <a:buFontTx/>
                  <a:buNone/>
                  <a:defRPr/>
                </a:pPr>
                <a:r>
                  <a:rPr kumimoji="0" lang="zh-CN" altLang="en-US" sz="1650"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单位标识 </a:t>
                </a:r>
                <a:r>
                  <a:rPr kumimoji="0" lang="en-US" altLang="zh-CN" sz="1650"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Logo</a:t>
                </a:r>
                <a:endParaRPr kumimoji="0" lang="en-US" altLang="zh-CN" sz="1650"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a:p>
                <a:pPr marL="0" marR="0" lvl="0" indent="0" algn="ctr" defTabSz="457200" rtl="0" eaLnBrk="1" fontAlgn="auto" latinLnBrk="0" hangingPunct="1">
                  <a:lnSpc>
                    <a:spcPct val="100000"/>
                  </a:lnSpc>
                  <a:spcBef>
                    <a:spcPct val="50000"/>
                  </a:spcBef>
                  <a:spcAft>
                    <a:spcPts val="0"/>
                  </a:spcAft>
                  <a:buClrTx/>
                  <a:buSzTx/>
                  <a:buFontTx/>
                  <a:buNone/>
                  <a:defRPr/>
                </a:pPr>
                <a:endParaRPr kumimoji="0" lang="en-US" altLang="zh-CN" sz="510" b="0" i="0" u="none" strike="noStrike" kern="1200" cap="none" spc="0" normalizeH="0" baseline="0" noProof="0" dirty="0">
                  <a:ln>
                    <a:noFill/>
                  </a:ln>
                  <a:solidFill>
                    <a:srgbClr val="FF0000"/>
                  </a:solidFill>
                  <a:effectLst/>
                  <a:uLnTx/>
                  <a:uFillTx/>
                  <a:latin typeface="Calibri" panose="020F0502020204030204" pitchFamily="34" charset="0"/>
                  <a:ea typeface="宋体" panose="02010600030101010101" pitchFamily="2" charset="-122"/>
                  <a:cs typeface="+mn-cs"/>
                </a:endParaRPr>
              </a:p>
            </p:txBody>
          </p:sp>
          <p:sp>
            <p:nvSpPr>
              <p:cNvPr id="62" name="Text Box 49"/>
              <p:cNvSpPr txBox="1">
                <a:spLocks noChangeArrowheads="1"/>
              </p:cNvSpPr>
              <p:nvPr/>
            </p:nvSpPr>
            <p:spPr bwMode="auto">
              <a:xfrm>
                <a:off x="27381200" y="3048001"/>
                <a:ext cx="4403723" cy="304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48" tIns="9524" rIns="19048" bIns="9524">
                <a:spAutoFit/>
              </a:bodyPr>
              <a:lstStyle>
                <a:lvl1pPr>
                  <a:defRPr sz="8500">
                    <a:solidFill>
                      <a:schemeClr val="tx1"/>
                    </a:solidFill>
                    <a:latin typeface="Calibri" panose="020F0502020204030204" pitchFamily="34" charset="0"/>
                    <a:ea typeface="宋体" panose="02010600030101010101" pitchFamily="2" charset="-122"/>
                  </a:defRPr>
                </a:lvl1pPr>
                <a:lvl2pPr marL="742950" indent="-285750">
                  <a:defRPr sz="8500">
                    <a:solidFill>
                      <a:schemeClr val="tx1"/>
                    </a:solidFill>
                    <a:latin typeface="Calibri" panose="020F0502020204030204" pitchFamily="34" charset="0"/>
                    <a:ea typeface="宋体" panose="02010600030101010101" pitchFamily="2" charset="-122"/>
                  </a:defRPr>
                </a:lvl2pPr>
                <a:lvl3pPr marL="1143000" indent="-228600">
                  <a:defRPr sz="8500">
                    <a:solidFill>
                      <a:schemeClr val="tx1"/>
                    </a:solidFill>
                    <a:latin typeface="Calibri" panose="020F0502020204030204" pitchFamily="34" charset="0"/>
                    <a:ea typeface="宋体" panose="02010600030101010101" pitchFamily="2" charset="-122"/>
                  </a:defRPr>
                </a:lvl3pPr>
                <a:lvl4pPr marL="1600200" indent="-228600">
                  <a:defRPr sz="8500">
                    <a:solidFill>
                      <a:schemeClr val="tx1"/>
                    </a:solidFill>
                    <a:latin typeface="Calibri" panose="020F0502020204030204" pitchFamily="34" charset="0"/>
                    <a:ea typeface="宋体" panose="02010600030101010101" pitchFamily="2" charset="-122"/>
                  </a:defRPr>
                </a:lvl4pPr>
                <a:lvl5pPr marL="2057400" indent="-228600">
                  <a:defRPr sz="8500">
                    <a:solidFill>
                      <a:schemeClr val="tx1"/>
                    </a:solidFill>
                    <a:latin typeface="Calibri" panose="020F0502020204030204" pitchFamily="34" charset="0"/>
                    <a:ea typeface="宋体" panose="02010600030101010101" pitchFamily="2" charset="-122"/>
                  </a:defRPr>
                </a:lvl5pPr>
                <a:lvl6pPr marL="25146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6pPr>
                <a:lvl7pPr marL="29718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7pPr>
                <a:lvl8pPr marL="34290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8pPr>
                <a:lvl9pPr marL="38862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9pPr>
              </a:lstStyle>
              <a:p>
                <a:pPr marL="0" marR="0" lvl="0" indent="0" algn="ctr" defTabSz="457200" rtl="0" eaLnBrk="1" fontAlgn="auto" latinLnBrk="0" hangingPunct="1">
                  <a:lnSpc>
                    <a:spcPct val="100000"/>
                  </a:lnSpc>
                  <a:spcBef>
                    <a:spcPct val="50000"/>
                  </a:spcBef>
                  <a:spcAft>
                    <a:spcPts val="0"/>
                  </a:spcAft>
                  <a:buClrTx/>
                  <a:buSzTx/>
                  <a:buFontTx/>
                  <a:buNone/>
                  <a:defRPr/>
                </a:pPr>
                <a:r>
                  <a:rPr kumimoji="0" lang="zh-CN" altLang="en-US" sz="1650"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单位标识 </a:t>
                </a:r>
                <a:r>
                  <a:rPr kumimoji="0" lang="en-US" altLang="zh-CN" sz="1650"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Logo</a:t>
                </a:r>
                <a:endParaRPr kumimoji="0" lang="en-US" altLang="zh-CN" sz="1650"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a:p>
                <a:pPr marL="0" marR="0" lvl="0" indent="0" algn="ctr" defTabSz="457200" rtl="0" eaLnBrk="1" fontAlgn="auto" latinLnBrk="0" hangingPunct="1">
                  <a:lnSpc>
                    <a:spcPct val="100000"/>
                  </a:lnSpc>
                  <a:spcBef>
                    <a:spcPct val="50000"/>
                  </a:spcBef>
                  <a:spcAft>
                    <a:spcPts val="0"/>
                  </a:spcAft>
                  <a:buClrTx/>
                  <a:buSzTx/>
                  <a:buFontTx/>
                  <a:buNone/>
                  <a:defRPr/>
                </a:pPr>
                <a:endParaRPr kumimoji="0" lang="en-US" altLang="zh-CN" sz="510" b="0" i="0" u="none" strike="noStrike" kern="1200" cap="none" spc="0" normalizeH="0" baseline="0" noProof="0" dirty="0">
                  <a:ln>
                    <a:noFill/>
                  </a:ln>
                  <a:solidFill>
                    <a:srgbClr val="FF0000"/>
                  </a:solidFill>
                  <a:effectLst/>
                  <a:uLnTx/>
                  <a:uFillTx/>
                  <a:latin typeface="Calibri" panose="020F0502020204030204" pitchFamily="34" charset="0"/>
                  <a:ea typeface="宋体" panose="02010600030101010101" pitchFamily="2" charset="-122"/>
                  <a:cs typeface="+mn-cs"/>
                </a:endParaRPr>
              </a:p>
            </p:txBody>
          </p:sp>
        </p:grpSp>
      </p:grpSp>
      <p:pic>
        <p:nvPicPr>
          <p:cNvPr id="35" name="图片 34" descr="C:/Users/Administrator/Desktop/ICAMIS          11.21/图/logo.pnglogo">
            <a:hlinkClick r:id="rId2"/>
          </p:cNvPr>
          <p:cNvPicPr>
            <a:picLocks noChangeAspect="1"/>
          </p:cNvPicPr>
          <p:nvPr/>
        </p:nvPicPr>
        <p:blipFill>
          <a:blip r:embed="rId3"/>
          <a:srcRect l="102" r="102"/>
          <a:stretch>
            <a:fillRect/>
          </a:stretch>
        </p:blipFill>
        <p:spPr>
          <a:xfrm>
            <a:off x="300990" y="9529928"/>
            <a:ext cx="1376680" cy="311150"/>
          </a:xfrm>
          <a:prstGeom prst="rect">
            <a:avLst/>
          </a:prstGeom>
        </p:spPr>
      </p:pic>
      <p:pic>
        <p:nvPicPr>
          <p:cNvPr id="34" name="图片 33">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58880" y="9508529"/>
            <a:ext cx="1480886" cy="353948"/>
          </a:xfrm>
          <a:prstGeom prst="rect">
            <a:avLst/>
          </a:prstGeom>
        </p:spPr>
      </p:pic>
    </p:spTree>
  </p:cSld>
  <p:clrMapOvr>
    <a:masterClrMapping/>
  </p:clrMapOvr>
</p:sld>
</file>

<file path=ppt/tags/tag1.xml><?xml version="1.0" encoding="utf-8"?>
<p:tagLst xmlns:p="http://schemas.openxmlformats.org/presentationml/2006/main">
  <p:tag name="commondata" val="eyJoZGlkIjoiZGI3NmE3NTcxYTNhMzljNWJhNzc0ODkyN2ZiMWMzNDIifQ=="/>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8101</Words>
  <Application>WPS 演示</Application>
  <PresentationFormat>A4 纸张(210x297 毫米)</PresentationFormat>
  <Paragraphs>88</Paragraphs>
  <Slides>2</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vt:i4>
      </vt:variant>
    </vt:vector>
  </HeadingPairs>
  <TitlesOfParts>
    <vt:vector size="17" baseType="lpstr">
      <vt:lpstr>Arial</vt:lpstr>
      <vt:lpstr>宋体</vt:lpstr>
      <vt:lpstr>Wingdings</vt:lpstr>
      <vt:lpstr>华文中宋</vt:lpstr>
      <vt:lpstr>Times New Roman</vt:lpstr>
      <vt:lpstr>华文仿宋</vt:lpstr>
      <vt:lpstr>Calibri</vt:lpstr>
      <vt:lpstr>等线</vt:lpstr>
      <vt:lpstr>Calibri</vt:lpstr>
      <vt:lpstr>Symbol</vt:lpstr>
      <vt:lpstr>微软雅黑</vt:lpstr>
      <vt:lpstr>Arial Unicode MS</vt:lpstr>
      <vt:lpstr>等线 Light</vt:lpstr>
      <vt:lpstr>Calibri Light</vt:lpstr>
      <vt:lpstr>Office 主题​​</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Aaliserellie Wang</dc:creator>
  <cp:lastModifiedBy>Administrator</cp:lastModifiedBy>
  <cp:revision>47</cp:revision>
  <dcterms:created xsi:type="dcterms:W3CDTF">2024-07-10T07:06:00Z</dcterms:created>
  <dcterms:modified xsi:type="dcterms:W3CDTF">2024-09-20T06:38:06Z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C9BADDFEAD894A93941D696FBDDF171B_12</vt:lpwstr>
  </property>
  <property fmtid="{D5CDD505-2E9C-101B-9397-08002B2CF9AE}" pid="3" name="KSOProductBuildVer">
    <vt:lpwstr>2052-12.1.0.18276</vt:lpwstr>
  </property>
</Properties>
</file>